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5"/>
  </p:notesMasterIdLst>
  <p:sldIdLst>
    <p:sldId id="256" r:id="rId2"/>
    <p:sldId id="259" r:id="rId3"/>
    <p:sldId id="260" r:id="rId4"/>
    <p:sldId id="292" r:id="rId5"/>
    <p:sldId id="293" r:id="rId6"/>
    <p:sldId id="264" r:id="rId7"/>
    <p:sldId id="277" r:id="rId8"/>
    <p:sldId id="272" r:id="rId9"/>
    <p:sldId id="291" r:id="rId10"/>
    <p:sldId id="257" r:id="rId11"/>
    <p:sldId id="294" r:id="rId12"/>
    <p:sldId id="262" r:id="rId13"/>
    <p:sldId id="261" r:id="rId14"/>
  </p:sldIdLst>
  <p:sldSz cx="12192000" cy="6858000"/>
  <p:notesSz cx="6858000" cy="9144000"/>
  <p:defaultTextStyle>
    <a:defPPr>
      <a:defRPr lang="p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9F"/>
    <a:srgbClr val="31944B"/>
    <a:srgbClr val="5E17EB"/>
    <a:srgbClr val="E26A5B"/>
    <a:srgbClr val="274895"/>
    <a:srgbClr val="B6554B"/>
    <a:srgbClr val="2A6160"/>
    <a:srgbClr val="439695"/>
    <a:srgbClr val="8BB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194A54-541F-9D4C-81C2-714DCD207E2A}" v="2" dt="2023-05-06T12:49:15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2"/>
    <p:restoredTop sz="94940"/>
  </p:normalViewPr>
  <p:slideViewPr>
    <p:cSldViewPr snapToGrid="0">
      <p:cViewPr varScale="1">
        <p:scale>
          <a:sx n="124" d="100"/>
          <a:sy n="124" d="100"/>
        </p:scale>
        <p:origin x="224" y="-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I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8E731-2767-0C43-B3BF-345AC6370E2F}" type="datetimeFigureOut">
              <a:rPr lang="pt-IT" smtClean="0"/>
              <a:t>5/7/23</a:t>
            </a:fld>
            <a:endParaRPr lang="pt-IT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IT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I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I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973FF-5A7E-D343-91D6-263063616007}" type="slidenum">
              <a:rPr lang="pt-IT" smtClean="0"/>
              <a:t>‹N›</a:t>
            </a:fld>
            <a:endParaRPr lang="pt-IT"/>
          </a:p>
        </p:txBody>
      </p:sp>
    </p:spTree>
    <p:extLst>
      <p:ext uri="{BB962C8B-B14F-4D97-AF65-F5344CB8AC3E}">
        <p14:creationId xmlns:p14="http://schemas.microsoft.com/office/powerpoint/2010/main" val="339851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i="1"/>
            </a:pPr>
            <a:r>
              <a:rPr dirty="0"/>
              <a:t>Se non è </a:t>
            </a:r>
            <a:r>
              <a:rPr dirty="0" err="1"/>
              <a:t>pertinente</a:t>
            </a:r>
            <a:r>
              <a:rPr dirty="0"/>
              <a:t> per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pubblico</a:t>
            </a:r>
            <a:r>
              <a:rPr dirty="0"/>
              <a:t>/la </a:t>
            </a:r>
            <a:r>
              <a:rPr dirty="0" err="1"/>
              <a:t>durata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presentazione</a:t>
            </a:r>
            <a:r>
              <a:rPr dirty="0"/>
              <a:t>, è </a:t>
            </a:r>
            <a:r>
              <a:rPr dirty="0" err="1"/>
              <a:t>possibile</a:t>
            </a:r>
            <a:r>
              <a:rPr dirty="0"/>
              <a:t> "</a:t>
            </a:r>
            <a:r>
              <a:rPr dirty="0" err="1"/>
              <a:t>nascondere</a:t>
            </a:r>
            <a:r>
              <a:rPr dirty="0"/>
              <a:t>" o </a:t>
            </a:r>
            <a:r>
              <a:rPr dirty="0" err="1"/>
              <a:t>cancellare</a:t>
            </a:r>
            <a:r>
              <a:rPr dirty="0"/>
              <a:t>.</a:t>
            </a:r>
          </a:p>
          <a:p>
            <a:endParaRPr dirty="0"/>
          </a:p>
          <a:p>
            <a:pPr>
              <a:defRPr b="1"/>
            </a:pPr>
            <a:r>
              <a:rPr dirty="0" err="1"/>
              <a:t>Cos'è</a:t>
            </a:r>
            <a:r>
              <a:rPr dirty="0"/>
              <a:t> un Anno </a:t>
            </a:r>
            <a:r>
              <a:rPr dirty="0" err="1"/>
              <a:t>europeo</a:t>
            </a:r>
            <a:r>
              <a:rPr dirty="0"/>
              <a:t>?</a:t>
            </a:r>
          </a:p>
          <a:p>
            <a:endParaRPr dirty="0"/>
          </a:p>
          <a:p>
            <a:pPr marL="171450" indent="-171450">
              <a:buFont typeface="Arial"/>
              <a:buChar char="•"/>
            </a:pP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anni</a:t>
            </a:r>
            <a:r>
              <a:rPr dirty="0"/>
              <a:t> </a:t>
            </a:r>
            <a:r>
              <a:rPr dirty="0" err="1"/>
              <a:t>europei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svolgono</a:t>
            </a:r>
            <a:r>
              <a:rPr dirty="0"/>
              <a:t> da circa 40 </a:t>
            </a:r>
            <a:r>
              <a:rPr dirty="0" err="1"/>
              <a:t>anni</a:t>
            </a:r>
            <a:r>
              <a:rPr dirty="0"/>
              <a:t>;</a:t>
            </a:r>
          </a:p>
          <a:p>
            <a:pPr marL="171450" indent="-171450">
              <a:buFont typeface="Arial"/>
              <a:buChar char="•"/>
            </a:pP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Anni</a:t>
            </a:r>
            <a:r>
              <a:rPr dirty="0"/>
              <a:t> </a:t>
            </a:r>
            <a:r>
              <a:rPr dirty="0" err="1"/>
              <a:t>europei</a:t>
            </a:r>
            <a:r>
              <a:rPr dirty="0"/>
              <a:t> </a:t>
            </a:r>
            <a:r>
              <a:rPr dirty="0" err="1"/>
              <a:t>mettono</a:t>
            </a:r>
            <a:r>
              <a:rPr dirty="0"/>
              <a:t> in </a:t>
            </a:r>
            <a:r>
              <a:rPr dirty="0" err="1"/>
              <a:t>evidenza</a:t>
            </a:r>
            <a:r>
              <a:rPr dirty="0"/>
              <a:t> un </a:t>
            </a:r>
            <a:r>
              <a:rPr dirty="0" err="1"/>
              <a:t>tema</a:t>
            </a:r>
            <a:r>
              <a:rPr dirty="0"/>
              <a:t> </a:t>
            </a:r>
            <a:r>
              <a:rPr dirty="0" err="1"/>
              <a:t>specifico</a:t>
            </a:r>
            <a:r>
              <a:rPr dirty="0"/>
              <a:t>, </a:t>
            </a:r>
            <a:r>
              <a:rPr dirty="0" err="1"/>
              <a:t>sensibilizzando</a:t>
            </a:r>
            <a:r>
              <a:rPr dirty="0"/>
              <a:t> e </a:t>
            </a:r>
            <a:r>
              <a:rPr dirty="0" err="1"/>
              <a:t>dando</a:t>
            </a:r>
            <a:r>
              <a:rPr dirty="0"/>
              <a:t> </a:t>
            </a:r>
            <a:r>
              <a:rPr lang="fr-BE" dirty="0" err="1"/>
              <a:t>nuovo</a:t>
            </a:r>
            <a:r>
              <a:rPr lang="fr-BE" baseline="0" dirty="0"/>
              <a:t> </a:t>
            </a:r>
            <a:r>
              <a:rPr lang="fr-BE" baseline="0" dirty="0" err="1"/>
              <a:t>impeto</a:t>
            </a:r>
            <a:r>
              <a:rPr dirty="0"/>
              <a:t>. </a:t>
            </a:r>
            <a:r>
              <a:rPr dirty="0" err="1"/>
              <a:t>Quest'anno</a:t>
            </a:r>
            <a:r>
              <a:rPr dirty="0"/>
              <a:t> </a:t>
            </a:r>
            <a:r>
              <a:rPr lang="it-IT" b="1" dirty="0"/>
              <a:t>la</a:t>
            </a:r>
            <a:r>
              <a:rPr b="1" dirty="0"/>
              <a:t> </a:t>
            </a:r>
            <a:r>
              <a:rPr b="1" dirty="0" err="1"/>
              <a:t>presidente</a:t>
            </a:r>
            <a:r>
              <a:rPr b="1" dirty="0"/>
              <a:t> </a:t>
            </a:r>
            <a:r>
              <a:rPr b="1" dirty="0" err="1"/>
              <a:t>della</a:t>
            </a:r>
            <a:r>
              <a:rPr b="1" dirty="0"/>
              <a:t> </a:t>
            </a:r>
            <a:r>
              <a:rPr b="1" dirty="0" err="1"/>
              <a:t>Commissione</a:t>
            </a:r>
            <a:r>
              <a:rPr b="1" dirty="0"/>
              <a:t> ha </a:t>
            </a:r>
            <a:r>
              <a:rPr b="1" dirty="0" err="1"/>
              <a:t>annunciato</a:t>
            </a:r>
            <a:r>
              <a:rPr b="1" dirty="0"/>
              <a:t> </a:t>
            </a:r>
            <a:r>
              <a:rPr b="1" dirty="0" err="1"/>
              <a:t>che</a:t>
            </a:r>
            <a:r>
              <a:rPr b="1" dirty="0"/>
              <a:t> </a:t>
            </a:r>
            <a:r>
              <a:rPr b="1" dirty="0" err="1"/>
              <a:t>l'argomento</a:t>
            </a:r>
            <a:r>
              <a:rPr b="1" dirty="0"/>
              <a:t> </a:t>
            </a:r>
            <a:r>
              <a:rPr b="1" dirty="0" err="1"/>
              <a:t>sar</a:t>
            </a:r>
            <a:r>
              <a:rPr lang="fr-BE" b="1" dirty="0" err="1"/>
              <a:t>anno</a:t>
            </a:r>
            <a:r>
              <a:rPr lang="fr-BE" b="1" baseline="0" dirty="0"/>
              <a:t> le</a:t>
            </a:r>
            <a:r>
              <a:rPr b="1" dirty="0"/>
              <a:t> </a:t>
            </a:r>
            <a:r>
              <a:rPr lang="it-IT" b="1" dirty="0"/>
              <a:t>COMPETENZE</a:t>
            </a:r>
            <a:r>
              <a:rPr b="1" dirty="0"/>
              <a:t>!</a:t>
            </a:r>
          </a:p>
          <a:p>
            <a:endParaRPr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21283-FED2-EB43-B6B2-D2DBA8FC3D2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332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1"/>
            </a:pPr>
            <a:r>
              <a:rPr dirty="0"/>
              <a:t>Il 14 </a:t>
            </a:r>
            <a:r>
              <a:rPr dirty="0" err="1"/>
              <a:t>settembre</a:t>
            </a:r>
            <a:r>
              <a:rPr dirty="0"/>
              <a:t> 2022, </a:t>
            </a:r>
            <a:r>
              <a:rPr dirty="0" err="1"/>
              <a:t>durante</a:t>
            </a:r>
            <a:r>
              <a:rPr lang="en-US" dirty="0"/>
              <a:t> il </a:t>
            </a:r>
            <a:r>
              <a:rPr lang="en-US" dirty="0" err="1"/>
              <a:t>discorso</a:t>
            </a:r>
            <a:r>
              <a:rPr lang="en-US" dirty="0"/>
              <a:t> </a:t>
            </a:r>
            <a:r>
              <a:rPr lang="en-US" dirty="0" err="1"/>
              <a:t>sullo</a:t>
            </a:r>
            <a:r>
              <a:rPr dirty="0"/>
              <a:t> </a:t>
            </a:r>
            <a:r>
              <a:rPr dirty="0" err="1"/>
              <a:t>stato</a:t>
            </a:r>
            <a:r>
              <a:rPr dirty="0"/>
              <a:t> </a:t>
            </a:r>
            <a:r>
              <a:rPr dirty="0" err="1"/>
              <a:t>dell'Unione</a:t>
            </a:r>
            <a:r>
              <a:rPr dirty="0"/>
              <a:t>, </a:t>
            </a:r>
            <a:r>
              <a:rPr lang="en-US" dirty="0"/>
              <a:t>la </a:t>
            </a:r>
            <a:r>
              <a:rPr dirty="0" err="1"/>
              <a:t>Presidente</a:t>
            </a:r>
            <a:r>
              <a:rPr dirty="0"/>
              <a:t> ha </a:t>
            </a:r>
            <a:r>
              <a:rPr dirty="0" err="1"/>
              <a:t>annunciato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il 2023 </a:t>
            </a:r>
            <a:r>
              <a:rPr dirty="0" err="1"/>
              <a:t>sarà</a:t>
            </a:r>
            <a:r>
              <a:rPr dirty="0"/>
              <a:t> </a:t>
            </a:r>
            <a:r>
              <a:rPr dirty="0" err="1"/>
              <a:t>l'Anno</a:t>
            </a:r>
            <a:r>
              <a:rPr dirty="0"/>
              <a:t> </a:t>
            </a:r>
            <a:r>
              <a:rPr dirty="0" err="1"/>
              <a:t>europeo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competenze</a:t>
            </a:r>
            <a:r>
              <a:rPr dirty="0"/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21283-FED2-EB43-B6B2-D2DBA8FC3D2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772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Sulla base </a:t>
            </a:r>
            <a:r>
              <a:rPr dirty="0" err="1"/>
              <a:t>delle</a:t>
            </a:r>
            <a:r>
              <a:rPr dirty="0"/>
              <a:t> quattro </a:t>
            </a:r>
            <a:r>
              <a:rPr dirty="0" err="1"/>
              <a:t>esigenze</a:t>
            </a:r>
            <a:r>
              <a:rPr dirty="0"/>
              <a:t> individuate </a:t>
            </a:r>
            <a:r>
              <a:rPr lang="en-US" dirty="0" err="1"/>
              <a:t>dalla</a:t>
            </a:r>
            <a:r>
              <a:rPr lang="en-US" dirty="0"/>
              <a:t> </a:t>
            </a:r>
            <a:r>
              <a:rPr dirty="0" err="1"/>
              <a:t>Presidente</a:t>
            </a:r>
            <a:r>
              <a:rPr dirty="0"/>
              <a:t>, la </a:t>
            </a:r>
            <a:r>
              <a:rPr dirty="0" err="1"/>
              <a:t>proposta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Commissione</a:t>
            </a:r>
            <a:r>
              <a:rPr dirty="0"/>
              <a:t> </a:t>
            </a:r>
            <a:r>
              <a:rPr dirty="0" err="1"/>
              <a:t>relativa</a:t>
            </a:r>
            <a:r>
              <a:rPr dirty="0"/>
              <a:t> a un Anno </a:t>
            </a:r>
            <a:r>
              <a:rPr dirty="0" err="1"/>
              <a:t>europeo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competenze</a:t>
            </a:r>
            <a:r>
              <a:rPr dirty="0"/>
              <a:t> </a:t>
            </a:r>
            <a:r>
              <a:rPr dirty="0" err="1"/>
              <a:t>fissa</a:t>
            </a:r>
            <a:r>
              <a:rPr dirty="0"/>
              <a:t> </a:t>
            </a:r>
            <a:r>
              <a:rPr b="1" dirty="0"/>
              <a:t>quattro </a:t>
            </a:r>
            <a:r>
              <a:rPr b="1" dirty="0" err="1"/>
              <a:t>obiettivi</a:t>
            </a:r>
            <a:r>
              <a:rPr b="1" dirty="0"/>
              <a:t> </a:t>
            </a:r>
            <a:r>
              <a:rPr b="1" dirty="0" err="1"/>
              <a:t>specifici</a:t>
            </a:r>
            <a:r>
              <a:rPr b="1" dirty="0"/>
              <a:t> per </a:t>
            </a:r>
            <a:r>
              <a:rPr b="1" dirty="0" err="1"/>
              <a:t>l'Anno</a:t>
            </a:r>
            <a:r>
              <a:rPr dirty="0"/>
              <a:t>:</a:t>
            </a:r>
          </a:p>
          <a:p>
            <a:pPr>
              <a:defRPr b="1"/>
            </a:pPr>
            <a:r>
              <a:rPr dirty="0"/>
              <a:t> </a:t>
            </a:r>
          </a:p>
          <a:p>
            <a:r>
              <a:rPr dirty="0"/>
              <a:t>1.</a:t>
            </a:r>
            <a:r>
              <a:rPr b="1" dirty="0"/>
              <a:t>promuovere </a:t>
            </a:r>
            <a:r>
              <a:rPr b="1" dirty="0" err="1"/>
              <a:t>investimenti</a:t>
            </a:r>
            <a:r>
              <a:rPr b="1" dirty="0"/>
              <a:t> </a:t>
            </a:r>
            <a:r>
              <a:rPr b="1" dirty="0" err="1"/>
              <a:t>maggiori</a:t>
            </a:r>
            <a:r>
              <a:rPr b="1" dirty="0"/>
              <a:t>, </a:t>
            </a:r>
            <a:r>
              <a:rPr b="1" dirty="0" err="1"/>
              <a:t>più</a:t>
            </a:r>
            <a:r>
              <a:rPr b="1" dirty="0"/>
              <a:t> </a:t>
            </a:r>
            <a:r>
              <a:rPr b="1" dirty="0" err="1"/>
              <a:t>efficaci</a:t>
            </a:r>
            <a:r>
              <a:rPr b="1" dirty="0"/>
              <a:t> e </a:t>
            </a:r>
            <a:r>
              <a:rPr b="1" dirty="0" err="1"/>
              <a:t>inclusivi</a:t>
            </a:r>
            <a:r>
              <a:rPr b="1" dirty="0"/>
              <a:t> </a:t>
            </a:r>
            <a:r>
              <a:rPr b="1" dirty="0" err="1"/>
              <a:t>nella</a:t>
            </a:r>
            <a:r>
              <a:rPr b="1" dirty="0"/>
              <a:t> </a:t>
            </a:r>
            <a:r>
              <a:rPr b="1" dirty="0" err="1"/>
              <a:t>formazione</a:t>
            </a:r>
            <a:r>
              <a:rPr b="1" dirty="0"/>
              <a:t> e </a:t>
            </a:r>
            <a:r>
              <a:rPr b="1" dirty="0" err="1"/>
              <a:t>nel</a:t>
            </a:r>
            <a:r>
              <a:rPr b="1" dirty="0"/>
              <a:t> </a:t>
            </a:r>
            <a:r>
              <a:rPr b="1" dirty="0" err="1"/>
              <a:t>miglioramento</a:t>
            </a:r>
            <a:r>
              <a:rPr b="1" dirty="0"/>
              <a:t> </a:t>
            </a:r>
            <a:r>
              <a:rPr b="1" dirty="0" err="1"/>
              <a:t>delle</a:t>
            </a:r>
            <a:r>
              <a:rPr b="1" dirty="0"/>
              <a:t> </a:t>
            </a:r>
            <a:r>
              <a:rPr b="1" dirty="0" err="1"/>
              <a:t>competenze</a:t>
            </a:r>
            <a:r>
              <a:rPr b="1" dirty="0"/>
              <a:t>.</a:t>
            </a:r>
            <a:r>
              <a:rPr dirty="0"/>
              <a:t> </a:t>
            </a:r>
            <a:r>
              <a:rPr dirty="0" err="1"/>
              <a:t>Ciò</a:t>
            </a:r>
            <a:r>
              <a:rPr dirty="0"/>
              <a:t> è </a:t>
            </a:r>
            <a:r>
              <a:rPr dirty="0" err="1"/>
              <a:t>necessario</a:t>
            </a:r>
            <a:r>
              <a:rPr dirty="0"/>
              <a:t> per </a:t>
            </a:r>
            <a:r>
              <a:rPr dirty="0" err="1"/>
              <a:t>garantire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la forza </a:t>
            </a:r>
            <a:r>
              <a:rPr dirty="0" err="1"/>
              <a:t>lavoro</a:t>
            </a:r>
            <a:r>
              <a:rPr dirty="0"/>
              <a:t> </a:t>
            </a:r>
            <a:r>
              <a:rPr dirty="0" err="1"/>
              <a:t>europea</a:t>
            </a:r>
            <a:r>
              <a:rPr dirty="0"/>
              <a:t> </a:t>
            </a:r>
            <a:r>
              <a:rPr dirty="0" err="1"/>
              <a:t>realizzi</a:t>
            </a:r>
            <a:r>
              <a:rPr dirty="0"/>
              <a:t> </a:t>
            </a:r>
            <a:r>
              <a:rPr dirty="0" err="1"/>
              <a:t>appieno</a:t>
            </a:r>
            <a:r>
              <a:rPr dirty="0"/>
              <a:t> il </a:t>
            </a:r>
            <a:r>
              <a:rPr dirty="0" err="1"/>
              <a:t>suo</a:t>
            </a:r>
            <a:r>
              <a:rPr dirty="0"/>
              <a:t> </a:t>
            </a:r>
            <a:r>
              <a:rPr dirty="0" err="1"/>
              <a:t>potenziale</a:t>
            </a:r>
            <a:r>
              <a:rPr dirty="0"/>
              <a:t> e </a:t>
            </a:r>
            <a:r>
              <a:rPr dirty="0" err="1"/>
              <a:t>sia</a:t>
            </a:r>
            <a:r>
              <a:rPr dirty="0"/>
              <a:t> in </a:t>
            </a:r>
            <a:r>
              <a:rPr dirty="0" err="1"/>
              <a:t>grado</a:t>
            </a:r>
            <a:r>
              <a:rPr dirty="0"/>
              <a:t> di </a:t>
            </a:r>
            <a:r>
              <a:rPr dirty="0" err="1"/>
              <a:t>orientare</a:t>
            </a:r>
            <a:r>
              <a:rPr dirty="0"/>
              <a:t> le </a:t>
            </a:r>
            <a:r>
              <a:rPr dirty="0" err="1"/>
              <a:t>transizioni</a:t>
            </a:r>
            <a:r>
              <a:rPr dirty="0"/>
              <a:t> da un </a:t>
            </a:r>
            <a:r>
              <a:rPr dirty="0" err="1"/>
              <a:t>posto</a:t>
            </a:r>
            <a:r>
              <a:rPr dirty="0"/>
              <a:t> di </a:t>
            </a:r>
            <a:r>
              <a:rPr dirty="0" err="1"/>
              <a:t>lavoro</a:t>
            </a:r>
            <a:r>
              <a:rPr dirty="0"/>
              <a:t> </a:t>
            </a:r>
            <a:r>
              <a:rPr dirty="0" err="1"/>
              <a:t>all'altro</a:t>
            </a:r>
            <a:r>
              <a:rPr dirty="0"/>
              <a:t>.</a:t>
            </a:r>
            <a:endParaRPr dirty="0">
              <a:cs typeface="Calibri"/>
            </a:endParaRPr>
          </a:p>
          <a:p>
            <a:r>
              <a:rPr dirty="0"/>
              <a:t>2.</a:t>
            </a:r>
            <a:r>
              <a:rPr b="1" dirty="0"/>
              <a:t>rafforzare la </a:t>
            </a:r>
            <a:r>
              <a:rPr b="1" dirty="0" err="1"/>
              <a:t>pertinenza</a:t>
            </a:r>
            <a:r>
              <a:rPr b="1" dirty="0"/>
              <a:t> </a:t>
            </a:r>
            <a:r>
              <a:rPr b="1" dirty="0" err="1"/>
              <a:t>delle</a:t>
            </a:r>
            <a:r>
              <a:rPr b="1" dirty="0"/>
              <a:t> </a:t>
            </a:r>
            <a:r>
              <a:rPr b="1" dirty="0" err="1"/>
              <a:t>competenze</a:t>
            </a:r>
            <a:r>
              <a:rPr b="1" dirty="0"/>
              <a:t>.</a:t>
            </a:r>
            <a:r>
              <a:rPr dirty="0"/>
              <a:t> È </a:t>
            </a:r>
            <a:r>
              <a:rPr dirty="0" err="1"/>
              <a:t>necessario</a:t>
            </a:r>
            <a:r>
              <a:rPr dirty="0"/>
              <a:t> </a:t>
            </a:r>
            <a:r>
              <a:rPr dirty="0" err="1"/>
              <a:t>ascoltare</a:t>
            </a:r>
            <a:r>
              <a:rPr dirty="0"/>
              <a:t> le </a:t>
            </a:r>
            <a:r>
              <a:rPr dirty="0" err="1"/>
              <a:t>esigenze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imprese</a:t>
            </a:r>
            <a:r>
              <a:rPr dirty="0"/>
              <a:t> e </a:t>
            </a:r>
            <a:r>
              <a:rPr dirty="0" err="1"/>
              <a:t>collaborare</a:t>
            </a:r>
            <a:r>
              <a:rPr dirty="0"/>
              <a:t> </a:t>
            </a:r>
            <a:r>
              <a:rPr dirty="0" err="1"/>
              <a:t>strettamente</a:t>
            </a:r>
            <a:r>
              <a:rPr dirty="0"/>
              <a:t> con </a:t>
            </a:r>
            <a:r>
              <a:rPr lang="fr-BE" dirty="0"/>
              <a:t>tutte le parti </a:t>
            </a:r>
            <a:r>
              <a:rPr lang="fr-BE" dirty="0" err="1"/>
              <a:t>interessante</a:t>
            </a:r>
            <a:r>
              <a:rPr lang="fr-BE" dirty="0"/>
              <a:t> </a:t>
            </a:r>
            <a:r>
              <a:rPr dirty="0"/>
              <a:t>e </a:t>
            </a: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attori</a:t>
            </a:r>
            <a:r>
              <a:rPr dirty="0"/>
              <a:t> </a:t>
            </a:r>
            <a:r>
              <a:rPr dirty="0" err="1"/>
              <a:t>coinvolti</a:t>
            </a:r>
            <a:r>
              <a:rPr dirty="0"/>
              <a:t>. Il </a:t>
            </a:r>
            <a:r>
              <a:rPr dirty="0" err="1"/>
              <a:t>rafforzamento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cooperazione</a:t>
            </a:r>
            <a:r>
              <a:rPr dirty="0"/>
              <a:t> e </a:t>
            </a: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approcci</a:t>
            </a:r>
            <a:r>
              <a:rPr dirty="0"/>
              <a:t> </a:t>
            </a:r>
            <a:r>
              <a:rPr dirty="0" err="1"/>
              <a:t>governativi</a:t>
            </a:r>
            <a:r>
              <a:rPr dirty="0"/>
              <a:t> </a:t>
            </a:r>
            <a:r>
              <a:rPr dirty="0" err="1"/>
              <a:t>congiunti</a:t>
            </a:r>
            <a:r>
              <a:rPr dirty="0"/>
              <a:t> </a:t>
            </a:r>
            <a:r>
              <a:rPr dirty="0" err="1"/>
              <a:t>sono</a:t>
            </a:r>
            <a:r>
              <a:rPr dirty="0"/>
              <a:t> </a:t>
            </a:r>
            <a:r>
              <a:rPr dirty="0" err="1"/>
              <a:t>fondamentali</a:t>
            </a:r>
            <a:r>
              <a:rPr dirty="0"/>
              <a:t>. </a:t>
            </a:r>
            <a:endParaRPr dirty="0">
              <a:cs typeface="Calibri"/>
            </a:endParaRPr>
          </a:p>
          <a:p>
            <a:r>
              <a:rPr dirty="0"/>
              <a:t>3.</a:t>
            </a:r>
            <a:r>
              <a:rPr b="1" dirty="0"/>
              <a:t>conciliare le </a:t>
            </a:r>
            <a:r>
              <a:rPr b="1" dirty="0" err="1"/>
              <a:t>aspirazioni</a:t>
            </a:r>
            <a:r>
              <a:rPr b="1" dirty="0"/>
              <a:t> e le </a:t>
            </a:r>
            <a:r>
              <a:rPr b="1" dirty="0" err="1"/>
              <a:t>competenze</a:t>
            </a:r>
            <a:r>
              <a:rPr b="1" dirty="0"/>
              <a:t> </a:t>
            </a:r>
            <a:r>
              <a:rPr b="1" dirty="0" err="1"/>
              <a:t>delle</a:t>
            </a:r>
            <a:r>
              <a:rPr b="1" dirty="0"/>
              <a:t> </a:t>
            </a:r>
            <a:r>
              <a:rPr b="1" dirty="0" err="1"/>
              <a:t>persone</a:t>
            </a:r>
            <a:r>
              <a:rPr b="1" dirty="0"/>
              <a:t> con le </a:t>
            </a:r>
            <a:r>
              <a:rPr b="1" dirty="0" err="1"/>
              <a:t>opportunità</a:t>
            </a:r>
            <a:r>
              <a:rPr b="1" dirty="0"/>
              <a:t> del </a:t>
            </a:r>
            <a:r>
              <a:rPr b="1" dirty="0" err="1"/>
              <a:t>mercato</a:t>
            </a:r>
            <a:r>
              <a:rPr b="1" dirty="0"/>
              <a:t> del </a:t>
            </a:r>
            <a:r>
              <a:rPr b="1" dirty="0" err="1"/>
              <a:t>lavoro</a:t>
            </a:r>
            <a:r>
              <a:rPr dirty="0"/>
              <a:t>. Si </a:t>
            </a:r>
            <a:r>
              <a:rPr dirty="0" err="1"/>
              <a:t>tratta</a:t>
            </a:r>
            <a:r>
              <a:rPr dirty="0"/>
              <a:t> di tutti </a:t>
            </a: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adulti</a:t>
            </a:r>
            <a:r>
              <a:rPr dirty="0"/>
              <a:t> in </a:t>
            </a:r>
            <a:r>
              <a:rPr dirty="0" err="1"/>
              <a:t>età</a:t>
            </a:r>
            <a:r>
              <a:rPr dirty="0"/>
              <a:t> </a:t>
            </a:r>
            <a:r>
              <a:rPr dirty="0" err="1"/>
              <a:t>lavorativa</a:t>
            </a:r>
            <a:r>
              <a:rPr dirty="0"/>
              <a:t>, </a:t>
            </a:r>
            <a:r>
              <a:rPr dirty="0" err="1"/>
              <a:t>indipendentemente</a:t>
            </a:r>
            <a:r>
              <a:rPr dirty="0"/>
              <a:t> </a:t>
            </a:r>
            <a:r>
              <a:rPr dirty="0" err="1"/>
              <a:t>dalla</a:t>
            </a:r>
            <a:r>
              <a:rPr dirty="0"/>
              <a:t> loro </a:t>
            </a:r>
            <a:r>
              <a:rPr dirty="0" err="1"/>
              <a:t>situazione</a:t>
            </a:r>
            <a:r>
              <a:rPr dirty="0"/>
              <a:t> </a:t>
            </a:r>
            <a:r>
              <a:rPr dirty="0" err="1"/>
              <a:t>occupazionale</a:t>
            </a:r>
            <a:r>
              <a:rPr dirty="0"/>
              <a:t>. </a:t>
            </a:r>
            <a:r>
              <a:rPr dirty="0" err="1"/>
              <a:t>Tuttavia</a:t>
            </a:r>
            <a:r>
              <a:rPr dirty="0"/>
              <a:t>,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presterà</a:t>
            </a:r>
            <a:r>
              <a:rPr dirty="0"/>
              <a:t> </a:t>
            </a:r>
            <a:r>
              <a:rPr dirty="0" err="1"/>
              <a:t>particolare</a:t>
            </a:r>
            <a:r>
              <a:rPr dirty="0"/>
              <a:t> </a:t>
            </a:r>
            <a:r>
              <a:rPr dirty="0" err="1"/>
              <a:t>attenzione</a:t>
            </a:r>
            <a:r>
              <a:rPr dirty="0"/>
              <a:t> </a:t>
            </a:r>
            <a:r>
              <a:rPr dirty="0" err="1"/>
              <a:t>all'attivazione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persone</a:t>
            </a:r>
            <a:r>
              <a:rPr dirty="0"/>
              <a:t> per il </a:t>
            </a:r>
            <a:r>
              <a:rPr dirty="0" err="1"/>
              <a:t>mercato</a:t>
            </a:r>
            <a:r>
              <a:rPr dirty="0"/>
              <a:t> del </a:t>
            </a:r>
            <a:r>
              <a:rPr dirty="0" err="1"/>
              <a:t>lavoro</a:t>
            </a:r>
            <a:r>
              <a:rPr dirty="0"/>
              <a:t>, in </a:t>
            </a:r>
            <a:r>
              <a:rPr dirty="0" err="1"/>
              <a:t>particolare</a:t>
            </a:r>
            <a:r>
              <a:rPr dirty="0"/>
              <a:t> le </a:t>
            </a:r>
            <a:r>
              <a:rPr dirty="0" err="1"/>
              <a:t>donne</a:t>
            </a:r>
            <a:r>
              <a:rPr dirty="0"/>
              <a:t> e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giovani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non </a:t>
            </a:r>
            <a:r>
              <a:rPr dirty="0" err="1"/>
              <a:t>studiano</a:t>
            </a:r>
            <a:r>
              <a:rPr dirty="0"/>
              <a:t>, non </a:t>
            </a:r>
            <a:r>
              <a:rPr dirty="0" err="1"/>
              <a:t>lavorano</a:t>
            </a:r>
            <a:r>
              <a:rPr dirty="0"/>
              <a:t> e non </a:t>
            </a:r>
            <a:r>
              <a:rPr dirty="0" err="1"/>
              <a:t>frequentano</a:t>
            </a:r>
            <a:r>
              <a:rPr dirty="0"/>
              <a:t> </a:t>
            </a:r>
            <a:r>
              <a:rPr dirty="0" err="1"/>
              <a:t>corsi</a:t>
            </a:r>
            <a:r>
              <a:rPr dirty="0"/>
              <a:t> di </a:t>
            </a:r>
            <a:r>
              <a:rPr dirty="0" err="1"/>
              <a:t>formazione</a:t>
            </a:r>
            <a:r>
              <a:rPr dirty="0"/>
              <a:t> (NEET).</a:t>
            </a:r>
            <a:endParaRPr dirty="0">
              <a:cs typeface="Calibri"/>
            </a:endParaRPr>
          </a:p>
          <a:p>
            <a:r>
              <a:rPr dirty="0"/>
              <a:t>4.</a:t>
            </a:r>
            <a:r>
              <a:rPr b="1" dirty="0"/>
              <a:t>attrarre </a:t>
            </a:r>
            <a:r>
              <a:rPr b="1" dirty="0" err="1"/>
              <a:t>persone</a:t>
            </a:r>
            <a:r>
              <a:rPr b="1" dirty="0"/>
              <a:t> </a:t>
            </a:r>
            <a:r>
              <a:rPr b="1" dirty="0" err="1"/>
              <a:t>provenienti</a:t>
            </a:r>
            <a:r>
              <a:rPr b="1" dirty="0"/>
              <a:t> da </a:t>
            </a:r>
            <a:r>
              <a:rPr b="1" dirty="0" err="1"/>
              <a:t>paesi</a:t>
            </a:r>
            <a:r>
              <a:rPr b="1" dirty="0"/>
              <a:t> </a:t>
            </a:r>
            <a:r>
              <a:rPr b="1" dirty="0" err="1"/>
              <a:t>terzi</a:t>
            </a:r>
            <a:r>
              <a:rPr b="1" dirty="0"/>
              <a:t> con le </a:t>
            </a:r>
            <a:r>
              <a:rPr b="1" dirty="0" err="1"/>
              <a:t>competenze</a:t>
            </a:r>
            <a:r>
              <a:rPr b="1" dirty="0"/>
              <a:t> </a:t>
            </a:r>
            <a:r>
              <a:rPr b="1" dirty="0" err="1"/>
              <a:t>necessarie</a:t>
            </a:r>
            <a:r>
              <a:rPr b="1" dirty="0"/>
              <a:t> </a:t>
            </a:r>
            <a:r>
              <a:rPr b="1" dirty="0" err="1"/>
              <a:t>all'Unione</a:t>
            </a:r>
            <a:r>
              <a:rPr dirty="0"/>
              <a:t>. </a:t>
            </a:r>
            <a:r>
              <a:rPr dirty="0" err="1"/>
              <a:t>Ciò</a:t>
            </a:r>
            <a:r>
              <a:rPr dirty="0"/>
              <a:t> </a:t>
            </a:r>
            <a:r>
              <a:rPr dirty="0" err="1"/>
              <a:t>significa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</a:t>
            </a:r>
            <a:r>
              <a:rPr dirty="0" err="1"/>
              <a:t>garantire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cittadini</a:t>
            </a:r>
            <a:r>
              <a:rPr dirty="0"/>
              <a:t> di </a:t>
            </a:r>
            <a:r>
              <a:rPr dirty="0" err="1"/>
              <a:t>paesi</a:t>
            </a:r>
            <a:r>
              <a:rPr dirty="0"/>
              <a:t> </a:t>
            </a:r>
            <a:r>
              <a:rPr dirty="0" err="1"/>
              <a:t>terzi</a:t>
            </a:r>
            <a:r>
              <a:rPr dirty="0"/>
              <a:t> </a:t>
            </a:r>
            <a:r>
              <a:rPr dirty="0" err="1"/>
              <a:t>possano</a:t>
            </a:r>
            <a:r>
              <a:rPr dirty="0"/>
              <a:t> </a:t>
            </a:r>
            <a:r>
              <a:rPr dirty="0" err="1"/>
              <a:t>realizzare</a:t>
            </a:r>
            <a:r>
              <a:rPr dirty="0"/>
              <a:t> </a:t>
            </a:r>
            <a:r>
              <a:rPr dirty="0" err="1"/>
              <a:t>appieno</a:t>
            </a:r>
            <a:r>
              <a:rPr dirty="0"/>
              <a:t> il loro </a:t>
            </a:r>
            <a:r>
              <a:rPr dirty="0" err="1"/>
              <a:t>potenziale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</a:t>
            </a:r>
            <a:r>
              <a:rPr dirty="0" err="1"/>
              <a:t>mercato</a:t>
            </a:r>
            <a:r>
              <a:rPr dirty="0"/>
              <a:t> del </a:t>
            </a:r>
            <a:r>
              <a:rPr dirty="0" err="1"/>
              <a:t>lavoro</a:t>
            </a:r>
            <a:r>
              <a:rPr dirty="0"/>
              <a:t> </a:t>
            </a:r>
            <a:r>
              <a:rPr dirty="0" err="1"/>
              <a:t>europeo</a:t>
            </a:r>
            <a:r>
              <a:rPr dirty="0"/>
              <a:t>, ad </a:t>
            </a:r>
            <a:r>
              <a:rPr dirty="0" err="1"/>
              <a:t>esempio</a:t>
            </a:r>
            <a:r>
              <a:rPr dirty="0"/>
              <a:t> </a:t>
            </a:r>
            <a:r>
              <a:rPr dirty="0" err="1"/>
              <a:t>facilitando</a:t>
            </a:r>
            <a:r>
              <a:rPr dirty="0"/>
              <a:t> il </a:t>
            </a:r>
            <a:r>
              <a:rPr dirty="0" err="1"/>
              <a:t>riconoscimento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loro </a:t>
            </a:r>
            <a:r>
              <a:rPr dirty="0" err="1"/>
              <a:t>qualifiche</a:t>
            </a:r>
            <a:r>
              <a:rPr dirty="0"/>
              <a:t>. </a:t>
            </a:r>
            <a:r>
              <a:rPr dirty="0" err="1"/>
              <a:t>Comprende</a:t>
            </a:r>
            <a:r>
              <a:rPr dirty="0"/>
              <a:t> </a:t>
            </a:r>
            <a:r>
              <a:rPr dirty="0" err="1"/>
              <a:t>inoltre</a:t>
            </a:r>
            <a:r>
              <a:rPr dirty="0"/>
              <a:t> </a:t>
            </a:r>
            <a:r>
              <a:rPr dirty="0" err="1"/>
              <a:t>misure</a:t>
            </a:r>
            <a:r>
              <a:rPr dirty="0"/>
              <a:t> </a:t>
            </a:r>
            <a:r>
              <a:rPr dirty="0" err="1"/>
              <a:t>quali</a:t>
            </a:r>
            <a:r>
              <a:rPr dirty="0"/>
              <a:t> il </a:t>
            </a:r>
            <a:r>
              <a:rPr dirty="0" err="1"/>
              <a:t>rafforzamento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opportunità</a:t>
            </a:r>
            <a:r>
              <a:rPr dirty="0"/>
              <a:t> di </a:t>
            </a:r>
            <a:r>
              <a:rPr dirty="0" err="1"/>
              <a:t>apprendimento</a:t>
            </a:r>
            <a:r>
              <a:rPr dirty="0"/>
              <a:t> e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mobilità</a:t>
            </a:r>
            <a:r>
              <a:rPr dirty="0"/>
              <a:t>,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contribuiscono</a:t>
            </a:r>
            <a:r>
              <a:rPr dirty="0"/>
              <a:t> ad </a:t>
            </a:r>
            <a:r>
              <a:rPr dirty="0" err="1"/>
              <a:t>attrarre</a:t>
            </a:r>
            <a:r>
              <a:rPr dirty="0"/>
              <a:t> </a:t>
            </a:r>
            <a:r>
              <a:rPr dirty="0" err="1"/>
              <a:t>talenti</a:t>
            </a:r>
            <a:r>
              <a:rPr dirty="0"/>
              <a:t>.</a:t>
            </a:r>
            <a:endParaRPr dirty="0">
              <a:cs typeface="Calibri"/>
            </a:endParaRPr>
          </a:p>
          <a:p>
            <a:endParaRPr dirty="0">
              <a:cs typeface="Calibri"/>
            </a:endParaRPr>
          </a:p>
          <a:p>
            <a:r>
              <a:rPr dirty="0" err="1"/>
              <a:t>L'Anno</a:t>
            </a:r>
            <a:r>
              <a:rPr dirty="0"/>
              <a:t> </a:t>
            </a:r>
            <a:r>
              <a:rPr dirty="0" err="1"/>
              <a:t>europeo</a:t>
            </a:r>
            <a:r>
              <a:rPr dirty="0"/>
              <a:t> </a:t>
            </a:r>
            <a:r>
              <a:rPr dirty="0" err="1"/>
              <a:t>potrebbe</a:t>
            </a:r>
            <a:r>
              <a:rPr dirty="0"/>
              <a:t> </a:t>
            </a:r>
            <a:r>
              <a:rPr dirty="0" err="1"/>
              <a:t>inoltre</a:t>
            </a:r>
            <a:r>
              <a:rPr dirty="0"/>
              <a:t> </a:t>
            </a:r>
            <a:r>
              <a:rPr b="1" dirty="0" err="1"/>
              <a:t>aiutare</a:t>
            </a:r>
            <a:r>
              <a:rPr b="1" dirty="0"/>
              <a:t> </a:t>
            </a:r>
            <a:r>
              <a:rPr b="1" dirty="0" err="1"/>
              <a:t>gli</a:t>
            </a:r>
            <a:r>
              <a:rPr b="1" dirty="0"/>
              <a:t> Stati </a:t>
            </a:r>
            <a:r>
              <a:rPr b="1" dirty="0" err="1"/>
              <a:t>membri</a:t>
            </a:r>
            <a:r>
              <a:rPr b="1" dirty="0"/>
              <a:t> a </a:t>
            </a:r>
            <a:r>
              <a:rPr b="1" dirty="0" err="1"/>
              <a:t>individuare</a:t>
            </a:r>
            <a:r>
              <a:rPr b="1" dirty="0"/>
              <a:t> </a:t>
            </a:r>
            <a:r>
              <a:rPr lang="fr-BE" b="1" dirty="0"/>
              <a:t>i</a:t>
            </a:r>
            <a:r>
              <a:rPr lang="fr-BE" b="1" baseline="0" dirty="0"/>
              <a:t> più grandi</a:t>
            </a:r>
            <a:r>
              <a:rPr b="1" dirty="0"/>
              <a:t> </a:t>
            </a:r>
            <a:r>
              <a:rPr lang="fr-BE" b="1" dirty="0" err="1"/>
              <a:t>ostacoli</a:t>
            </a:r>
            <a:r>
              <a:rPr b="1" dirty="0"/>
              <a:t> </a:t>
            </a:r>
            <a:r>
              <a:rPr b="1" dirty="0" err="1"/>
              <a:t>nazionali</a:t>
            </a:r>
            <a:r>
              <a:rPr b="1" dirty="0"/>
              <a:t> e </a:t>
            </a:r>
            <a:r>
              <a:rPr b="1" dirty="0" err="1"/>
              <a:t>regionali</a:t>
            </a:r>
            <a:r>
              <a:rPr b="1" dirty="0"/>
              <a:t> in </a:t>
            </a:r>
            <a:r>
              <a:rPr b="1" dirty="0" err="1"/>
              <a:t>materia</a:t>
            </a:r>
            <a:r>
              <a:rPr b="1" dirty="0"/>
              <a:t> di </a:t>
            </a:r>
            <a:r>
              <a:rPr b="1" dirty="0" err="1"/>
              <a:t>competenze</a:t>
            </a:r>
            <a:r>
              <a:rPr dirty="0"/>
              <a:t> e a </a:t>
            </a:r>
            <a:r>
              <a:rPr dirty="0" err="1"/>
              <a:t>intensificare</a:t>
            </a:r>
            <a:r>
              <a:rPr dirty="0"/>
              <a:t> </a:t>
            </a: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sforzi</a:t>
            </a:r>
            <a:r>
              <a:rPr dirty="0"/>
              <a:t> per </a:t>
            </a:r>
            <a:r>
              <a:rPr dirty="0" err="1"/>
              <a:t>affrontarle</a:t>
            </a:r>
            <a:r>
              <a:rPr dirty="0"/>
              <a:t>. </a:t>
            </a:r>
            <a:r>
              <a:rPr dirty="0" err="1"/>
              <a:t>Ciò</a:t>
            </a:r>
            <a:r>
              <a:rPr dirty="0"/>
              <a:t> </a:t>
            </a:r>
            <a:r>
              <a:rPr dirty="0" err="1"/>
              <a:t>potrebbe</a:t>
            </a:r>
            <a:r>
              <a:rPr dirty="0"/>
              <a:t> </a:t>
            </a:r>
            <a:r>
              <a:rPr dirty="0" err="1"/>
              <a:t>apportare</a:t>
            </a:r>
            <a:r>
              <a:rPr dirty="0"/>
              <a:t> un </a:t>
            </a:r>
            <a:r>
              <a:rPr dirty="0" err="1"/>
              <a:t>chiaro</a:t>
            </a:r>
            <a:r>
              <a:rPr dirty="0"/>
              <a:t> </a:t>
            </a:r>
            <a:r>
              <a:rPr dirty="0" err="1"/>
              <a:t>valore</a:t>
            </a:r>
            <a:r>
              <a:rPr dirty="0"/>
              <a:t> </a:t>
            </a:r>
            <a:r>
              <a:rPr dirty="0" err="1"/>
              <a:t>aggiunto</a:t>
            </a:r>
            <a:r>
              <a:rPr dirty="0"/>
              <a:t> </a:t>
            </a:r>
            <a:r>
              <a:rPr dirty="0" err="1"/>
              <a:t>agli</a:t>
            </a:r>
            <a:r>
              <a:rPr dirty="0"/>
              <a:t> Stati </a:t>
            </a:r>
            <a:r>
              <a:rPr dirty="0" err="1"/>
              <a:t>membri</a:t>
            </a:r>
            <a:r>
              <a:rPr dirty="0"/>
              <a:t> ed </a:t>
            </a:r>
            <a:r>
              <a:rPr dirty="0" err="1"/>
              <a:t>essere</a:t>
            </a:r>
            <a:r>
              <a:rPr dirty="0"/>
              <a:t> uno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risultati</a:t>
            </a:r>
            <a:r>
              <a:rPr dirty="0"/>
              <a:t> </a:t>
            </a:r>
            <a:r>
              <a:rPr dirty="0" err="1"/>
              <a:t>concreti</a:t>
            </a:r>
            <a:r>
              <a:rPr dirty="0"/>
              <a:t> </a:t>
            </a:r>
            <a:r>
              <a:rPr dirty="0" err="1"/>
              <a:t>dell'Anno</a:t>
            </a:r>
            <a:r>
              <a:rPr dirty="0"/>
              <a:t> </a:t>
            </a:r>
            <a:r>
              <a:rPr dirty="0" err="1"/>
              <a:t>europeo</a:t>
            </a:r>
            <a:r>
              <a:rPr dirty="0"/>
              <a:t>. </a:t>
            </a:r>
            <a:endParaRPr dirty="0">
              <a:cs typeface="Calibri"/>
            </a:endParaRPr>
          </a:p>
          <a:p>
            <a:endParaRPr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21283-FED2-EB43-B6B2-D2DBA8FC3D2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11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8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1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62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47A3F9-A9B5-14AF-E349-92FFB177EC17}"/>
              </a:ext>
            </a:extLst>
          </p:cNvPr>
          <p:cNvSpPr/>
          <p:nvPr userDrawn="1"/>
        </p:nvSpPr>
        <p:spPr>
          <a:xfrm>
            <a:off x="0" y="0"/>
            <a:ext cx="12192000" cy="569843"/>
          </a:xfrm>
          <a:prstGeom prst="rect">
            <a:avLst/>
          </a:prstGeom>
          <a:solidFill>
            <a:srgbClr val="242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E07BBC-5504-FF48-9E05-3B3E99E66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811855"/>
            <a:ext cx="5690910" cy="1288316"/>
          </a:xfrm>
        </p:spPr>
        <p:txBody>
          <a:bodyPr lIns="0" tIns="0" rIns="0" bIns="0" anchor="b">
            <a:normAutofit/>
          </a:bodyPr>
          <a:lstStyle>
            <a:lvl1pPr>
              <a:defRPr sz="3200" b="1" i="0" baseline="0">
                <a:solidFill>
                  <a:srgbClr val="242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Inserire titolo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0E6FC5-D010-14DA-C7F6-6C9B33381C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0000" y="2372591"/>
            <a:ext cx="5690910" cy="263010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 b="0" i="0">
                <a:solidFill>
                  <a:srgbClr val="242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Inserire testo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F6B884EC-17B4-495A-C691-14D15935F0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1982" y="109195"/>
            <a:ext cx="4263501" cy="365125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t>TITOLO DI SEZIONE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62FB55-C230-5AA8-09D3-AA8FE76373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810" y="5028234"/>
            <a:ext cx="1967049" cy="1372732"/>
          </a:xfrm>
          <a:prstGeom prst="rect">
            <a:avLst/>
          </a:prstGeom>
        </p:spPr>
      </p:pic>
      <p:sp>
        <p:nvSpPr>
          <p:cNvPr id="376" name="Espace réservé pour une image  375">
            <a:extLst>
              <a:ext uri="{FF2B5EF4-FFF2-40B4-BE49-F238E27FC236}">
                <a16:creationId xmlns:a16="http://schemas.microsoft.com/office/drawing/2014/main" id="{A946C324-A91B-18E1-4B87-5A0DFC47A0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69842"/>
            <a:ext cx="6120002" cy="6288159"/>
          </a:xfrm>
          <a:custGeom>
            <a:avLst/>
            <a:gdLst>
              <a:gd name="connsiteX0" fmla="*/ 0 w 6120002"/>
              <a:gd name="connsiteY0" fmla="*/ 0 h 6288159"/>
              <a:gd name="connsiteX1" fmla="*/ 6120002 w 6120002"/>
              <a:gd name="connsiteY1" fmla="*/ 0 h 6288159"/>
              <a:gd name="connsiteX2" fmla="*/ 3957324 w 6120002"/>
              <a:gd name="connsiteY2" fmla="*/ 6288159 h 6288159"/>
              <a:gd name="connsiteX3" fmla="*/ 0 w 6120002"/>
              <a:gd name="connsiteY3" fmla="*/ 6288159 h 628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0002" h="6288159">
                <a:moveTo>
                  <a:pt x="0" y="0"/>
                </a:moveTo>
                <a:lnTo>
                  <a:pt x="6120002" y="0"/>
                </a:lnTo>
                <a:lnTo>
                  <a:pt x="3957324" y="6288159"/>
                </a:lnTo>
                <a:lnTo>
                  <a:pt x="0" y="6288159"/>
                </a:ln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rgbClr val="1F254C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1EB45B-BB1C-A0B3-EB9C-585AFE82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5395" y="106423"/>
            <a:ext cx="83462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1EE26D-8F85-A24A-BC37-6075A48FFF4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195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47A3F9-A9B5-14AF-E349-92FFB177EC17}"/>
              </a:ext>
            </a:extLst>
          </p:cNvPr>
          <p:cNvSpPr/>
          <p:nvPr userDrawn="1"/>
        </p:nvSpPr>
        <p:spPr>
          <a:xfrm>
            <a:off x="0" y="0"/>
            <a:ext cx="12192000" cy="569843"/>
          </a:xfrm>
          <a:prstGeom prst="rect">
            <a:avLst/>
          </a:prstGeom>
          <a:solidFill>
            <a:srgbClr val="242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E07BBC-5504-FF48-9E05-3B3E99E66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771" y="811855"/>
            <a:ext cx="5690910" cy="1288316"/>
          </a:xfrm>
        </p:spPr>
        <p:txBody>
          <a:bodyPr lIns="0" tIns="0" rIns="0" bIns="0" anchor="b">
            <a:normAutofit/>
          </a:bodyPr>
          <a:lstStyle>
            <a:lvl1pPr>
              <a:defRPr sz="3200" b="1" i="0" baseline="0">
                <a:solidFill>
                  <a:srgbClr val="242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Inserire titolo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0E6FC5-D010-14DA-C7F6-6C9B33381C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9771" y="2372591"/>
            <a:ext cx="5690910" cy="374557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 b="0" i="0">
                <a:solidFill>
                  <a:srgbClr val="242A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Inserire testo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F6B884EC-17B4-495A-C691-14D15935F0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1982" y="109195"/>
            <a:ext cx="4263501" cy="365125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t>TITOLO DI SEZIONE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62FB55-C230-5AA8-09D3-AA8FE76373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68" y="5035267"/>
            <a:ext cx="1972025" cy="1376205"/>
          </a:xfrm>
          <a:prstGeom prst="rect">
            <a:avLst/>
          </a:prstGeom>
        </p:spPr>
      </p:pic>
      <p:sp>
        <p:nvSpPr>
          <p:cNvPr id="529" name="Espace réservé pour une image  528">
            <a:extLst>
              <a:ext uri="{FF2B5EF4-FFF2-40B4-BE49-F238E27FC236}">
                <a16:creationId xmlns:a16="http://schemas.microsoft.com/office/drawing/2014/main" id="{9BE5ACD0-86D0-C01F-7C59-7BD97A1049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0682" y="570937"/>
            <a:ext cx="6263914" cy="6293532"/>
          </a:xfrm>
          <a:custGeom>
            <a:avLst/>
            <a:gdLst>
              <a:gd name="connsiteX0" fmla="*/ 4134066 w 6248109"/>
              <a:gd name="connsiteY0" fmla="*/ 5787383 h 6277652"/>
              <a:gd name="connsiteX1" fmla="*/ 4128173 w 6248109"/>
              <a:gd name="connsiteY1" fmla="*/ 5793280 h 6277652"/>
              <a:gd name="connsiteX2" fmla="*/ 4134066 w 6248109"/>
              <a:gd name="connsiteY2" fmla="*/ 5799178 h 6277652"/>
              <a:gd name="connsiteX3" fmla="*/ 4139958 w 6248109"/>
              <a:gd name="connsiteY3" fmla="*/ 5793280 h 6277652"/>
              <a:gd name="connsiteX4" fmla="*/ 4134066 w 6248109"/>
              <a:gd name="connsiteY4" fmla="*/ 5787383 h 6277652"/>
              <a:gd name="connsiteX5" fmla="*/ 4147594 w 6248109"/>
              <a:gd name="connsiteY5" fmla="*/ 5733505 h 6277652"/>
              <a:gd name="connsiteX6" fmla="*/ 4141298 w 6248109"/>
              <a:gd name="connsiteY6" fmla="*/ 5739805 h 6277652"/>
              <a:gd name="connsiteX7" fmla="*/ 4147594 w 6248109"/>
              <a:gd name="connsiteY7" fmla="*/ 5746103 h 6277652"/>
              <a:gd name="connsiteX8" fmla="*/ 4153888 w 6248109"/>
              <a:gd name="connsiteY8" fmla="*/ 5739805 h 6277652"/>
              <a:gd name="connsiteX9" fmla="*/ 4147594 w 6248109"/>
              <a:gd name="connsiteY9" fmla="*/ 5733505 h 6277652"/>
              <a:gd name="connsiteX10" fmla="*/ 4187372 w 6248109"/>
              <a:gd name="connsiteY10" fmla="*/ 5731628 h 6277652"/>
              <a:gd name="connsiteX11" fmla="*/ 4179201 w 6248109"/>
              <a:gd name="connsiteY11" fmla="*/ 5739805 h 6277652"/>
              <a:gd name="connsiteX12" fmla="*/ 4187372 w 6248109"/>
              <a:gd name="connsiteY12" fmla="*/ 5747980 h 6277652"/>
              <a:gd name="connsiteX13" fmla="*/ 4195542 w 6248109"/>
              <a:gd name="connsiteY13" fmla="*/ 5739805 h 6277652"/>
              <a:gd name="connsiteX14" fmla="*/ 4187372 w 6248109"/>
              <a:gd name="connsiteY14" fmla="*/ 5731628 h 6277652"/>
              <a:gd name="connsiteX15" fmla="*/ 4293986 w 6248109"/>
              <a:gd name="connsiteY15" fmla="*/ 5678823 h 6277652"/>
              <a:gd name="connsiteX16" fmla="*/ 4286350 w 6248109"/>
              <a:gd name="connsiteY16" fmla="*/ 5686462 h 6277652"/>
              <a:gd name="connsiteX17" fmla="*/ 4293986 w 6248109"/>
              <a:gd name="connsiteY17" fmla="*/ 5694101 h 6277652"/>
              <a:gd name="connsiteX18" fmla="*/ 4301619 w 6248109"/>
              <a:gd name="connsiteY18" fmla="*/ 5686462 h 6277652"/>
              <a:gd name="connsiteX19" fmla="*/ 4293986 w 6248109"/>
              <a:gd name="connsiteY19" fmla="*/ 5678823 h 6277652"/>
              <a:gd name="connsiteX20" fmla="*/ 4240678 w 6248109"/>
              <a:gd name="connsiteY20" fmla="*/ 5676545 h 6277652"/>
              <a:gd name="connsiteX21" fmla="*/ 4230767 w 6248109"/>
              <a:gd name="connsiteY21" fmla="*/ 5686462 h 6277652"/>
              <a:gd name="connsiteX22" fmla="*/ 4240678 w 6248109"/>
              <a:gd name="connsiteY22" fmla="*/ 5696381 h 6277652"/>
              <a:gd name="connsiteX23" fmla="*/ 4250590 w 6248109"/>
              <a:gd name="connsiteY23" fmla="*/ 5686462 h 6277652"/>
              <a:gd name="connsiteX24" fmla="*/ 4240678 w 6248109"/>
              <a:gd name="connsiteY24" fmla="*/ 5676545 h 6277652"/>
              <a:gd name="connsiteX25" fmla="*/ 4186300 w 6248109"/>
              <a:gd name="connsiteY25" fmla="*/ 5676545 h 6277652"/>
              <a:gd name="connsiteX26" fmla="*/ 4176390 w 6248109"/>
              <a:gd name="connsiteY26" fmla="*/ 5686462 h 6277652"/>
              <a:gd name="connsiteX27" fmla="*/ 4186300 w 6248109"/>
              <a:gd name="connsiteY27" fmla="*/ 5696381 h 6277652"/>
              <a:gd name="connsiteX28" fmla="*/ 4196212 w 6248109"/>
              <a:gd name="connsiteY28" fmla="*/ 5686462 h 6277652"/>
              <a:gd name="connsiteX29" fmla="*/ 4186300 w 6248109"/>
              <a:gd name="connsiteY29" fmla="*/ 5676545 h 6277652"/>
              <a:gd name="connsiteX30" fmla="*/ 4187372 w 6248109"/>
              <a:gd name="connsiteY30" fmla="*/ 5622665 h 6277652"/>
              <a:gd name="connsiteX31" fmla="*/ 4176791 w 6248109"/>
              <a:gd name="connsiteY31" fmla="*/ 5633254 h 6277652"/>
              <a:gd name="connsiteX32" fmla="*/ 4187372 w 6248109"/>
              <a:gd name="connsiteY32" fmla="*/ 5643842 h 6277652"/>
              <a:gd name="connsiteX33" fmla="*/ 4197954 w 6248109"/>
              <a:gd name="connsiteY33" fmla="*/ 5633254 h 6277652"/>
              <a:gd name="connsiteX34" fmla="*/ 4187372 w 6248109"/>
              <a:gd name="connsiteY34" fmla="*/ 5622665 h 6277652"/>
              <a:gd name="connsiteX35" fmla="*/ 4240678 w 6248109"/>
              <a:gd name="connsiteY35" fmla="*/ 5620923 h 6277652"/>
              <a:gd name="connsiteX36" fmla="*/ 4228490 w 6248109"/>
              <a:gd name="connsiteY36" fmla="*/ 5633120 h 6277652"/>
              <a:gd name="connsiteX37" fmla="*/ 4240678 w 6248109"/>
              <a:gd name="connsiteY37" fmla="*/ 5645316 h 6277652"/>
              <a:gd name="connsiteX38" fmla="*/ 4252867 w 6248109"/>
              <a:gd name="connsiteY38" fmla="*/ 5633120 h 6277652"/>
              <a:gd name="connsiteX39" fmla="*/ 4240678 w 6248109"/>
              <a:gd name="connsiteY39" fmla="*/ 5620923 h 6277652"/>
              <a:gd name="connsiteX40" fmla="*/ 4293986 w 6248109"/>
              <a:gd name="connsiteY40" fmla="*/ 5619718 h 6277652"/>
              <a:gd name="connsiteX41" fmla="*/ 4280591 w 6248109"/>
              <a:gd name="connsiteY41" fmla="*/ 5633120 h 6277652"/>
              <a:gd name="connsiteX42" fmla="*/ 4293986 w 6248109"/>
              <a:gd name="connsiteY42" fmla="*/ 5646523 h 6277652"/>
              <a:gd name="connsiteX43" fmla="*/ 4307378 w 6248109"/>
              <a:gd name="connsiteY43" fmla="*/ 5633120 h 6277652"/>
              <a:gd name="connsiteX44" fmla="*/ 4293986 w 6248109"/>
              <a:gd name="connsiteY44" fmla="*/ 5619718 h 6277652"/>
              <a:gd name="connsiteX45" fmla="*/ 4347292 w 6248109"/>
              <a:gd name="connsiteY45" fmla="*/ 5618779 h 6277652"/>
              <a:gd name="connsiteX46" fmla="*/ 4332960 w 6248109"/>
              <a:gd name="connsiteY46" fmla="*/ 5633120 h 6277652"/>
              <a:gd name="connsiteX47" fmla="*/ 4347292 w 6248109"/>
              <a:gd name="connsiteY47" fmla="*/ 5647460 h 6277652"/>
              <a:gd name="connsiteX48" fmla="*/ 4361623 w 6248109"/>
              <a:gd name="connsiteY48" fmla="*/ 5633120 h 6277652"/>
              <a:gd name="connsiteX49" fmla="*/ 4347292 w 6248109"/>
              <a:gd name="connsiteY49" fmla="*/ 5618779 h 6277652"/>
              <a:gd name="connsiteX50" fmla="*/ 4200632 w 6248109"/>
              <a:gd name="connsiteY50" fmla="*/ 5580716 h 6277652"/>
              <a:gd name="connsiteX51" fmla="*/ 4194336 w 6248109"/>
              <a:gd name="connsiteY51" fmla="*/ 5587014 h 6277652"/>
              <a:gd name="connsiteX52" fmla="*/ 4200632 w 6248109"/>
              <a:gd name="connsiteY52" fmla="*/ 5593180 h 6277652"/>
              <a:gd name="connsiteX53" fmla="*/ 4206926 w 6248109"/>
              <a:gd name="connsiteY53" fmla="*/ 5587014 h 6277652"/>
              <a:gd name="connsiteX54" fmla="*/ 4200632 w 6248109"/>
              <a:gd name="connsiteY54" fmla="*/ 5580716 h 6277652"/>
              <a:gd name="connsiteX55" fmla="*/ 4240678 w 6248109"/>
              <a:gd name="connsiteY55" fmla="*/ 5565571 h 6277652"/>
              <a:gd name="connsiteX56" fmla="*/ 4226481 w 6248109"/>
              <a:gd name="connsiteY56" fmla="*/ 5579777 h 6277652"/>
              <a:gd name="connsiteX57" fmla="*/ 4240678 w 6248109"/>
              <a:gd name="connsiteY57" fmla="*/ 5593985 h 6277652"/>
              <a:gd name="connsiteX58" fmla="*/ 4254876 w 6248109"/>
              <a:gd name="connsiteY58" fmla="*/ 5579777 h 6277652"/>
              <a:gd name="connsiteX59" fmla="*/ 4240678 w 6248109"/>
              <a:gd name="connsiteY59" fmla="*/ 5565571 h 6277652"/>
              <a:gd name="connsiteX60" fmla="*/ 4293986 w 6248109"/>
              <a:gd name="connsiteY60" fmla="*/ 5564230 h 6277652"/>
              <a:gd name="connsiteX61" fmla="*/ 4278448 w 6248109"/>
              <a:gd name="connsiteY61" fmla="*/ 5579777 h 6277652"/>
              <a:gd name="connsiteX62" fmla="*/ 4293986 w 6248109"/>
              <a:gd name="connsiteY62" fmla="*/ 5595324 h 6277652"/>
              <a:gd name="connsiteX63" fmla="*/ 4309521 w 6248109"/>
              <a:gd name="connsiteY63" fmla="*/ 5579777 h 6277652"/>
              <a:gd name="connsiteX64" fmla="*/ 4293986 w 6248109"/>
              <a:gd name="connsiteY64" fmla="*/ 5564230 h 6277652"/>
              <a:gd name="connsiteX65" fmla="*/ 4347292 w 6248109"/>
              <a:gd name="connsiteY65" fmla="*/ 5563158 h 6277652"/>
              <a:gd name="connsiteX66" fmla="*/ 4330684 w 6248109"/>
              <a:gd name="connsiteY66" fmla="*/ 5579777 h 6277652"/>
              <a:gd name="connsiteX67" fmla="*/ 4347292 w 6248109"/>
              <a:gd name="connsiteY67" fmla="*/ 5596263 h 6277652"/>
              <a:gd name="connsiteX68" fmla="*/ 4363900 w 6248109"/>
              <a:gd name="connsiteY68" fmla="*/ 5579777 h 6277652"/>
              <a:gd name="connsiteX69" fmla="*/ 4347292 w 6248109"/>
              <a:gd name="connsiteY69" fmla="*/ 5563158 h 6277652"/>
              <a:gd name="connsiteX70" fmla="*/ 4400598 w 6248109"/>
              <a:gd name="connsiteY70" fmla="*/ 5562086 h 6277652"/>
              <a:gd name="connsiteX71" fmla="*/ 4383052 w 6248109"/>
              <a:gd name="connsiteY71" fmla="*/ 5579643 h 6277652"/>
              <a:gd name="connsiteX72" fmla="*/ 4400598 w 6248109"/>
              <a:gd name="connsiteY72" fmla="*/ 5597201 h 6277652"/>
              <a:gd name="connsiteX73" fmla="*/ 4418144 w 6248109"/>
              <a:gd name="connsiteY73" fmla="*/ 5579643 h 6277652"/>
              <a:gd name="connsiteX74" fmla="*/ 4400598 w 6248109"/>
              <a:gd name="connsiteY74" fmla="*/ 5562086 h 6277652"/>
              <a:gd name="connsiteX75" fmla="*/ 4240678 w 6248109"/>
              <a:gd name="connsiteY75" fmla="*/ 5510352 h 6277652"/>
              <a:gd name="connsiteX76" fmla="*/ 4224606 w 6248109"/>
              <a:gd name="connsiteY76" fmla="*/ 5526435 h 6277652"/>
              <a:gd name="connsiteX77" fmla="*/ 4240678 w 6248109"/>
              <a:gd name="connsiteY77" fmla="*/ 5542519 h 6277652"/>
              <a:gd name="connsiteX78" fmla="*/ 4256750 w 6248109"/>
              <a:gd name="connsiteY78" fmla="*/ 5526435 h 6277652"/>
              <a:gd name="connsiteX79" fmla="*/ 4240678 w 6248109"/>
              <a:gd name="connsiteY79" fmla="*/ 5510352 h 6277652"/>
              <a:gd name="connsiteX80" fmla="*/ 4293986 w 6248109"/>
              <a:gd name="connsiteY80" fmla="*/ 5509011 h 6277652"/>
              <a:gd name="connsiteX81" fmla="*/ 4276574 w 6248109"/>
              <a:gd name="connsiteY81" fmla="*/ 5526300 h 6277652"/>
              <a:gd name="connsiteX82" fmla="*/ 4293986 w 6248109"/>
              <a:gd name="connsiteY82" fmla="*/ 5543724 h 6277652"/>
              <a:gd name="connsiteX83" fmla="*/ 4311396 w 6248109"/>
              <a:gd name="connsiteY83" fmla="*/ 5526300 h 6277652"/>
              <a:gd name="connsiteX84" fmla="*/ 4293986 w 6248109"/>
              <a:gd name="connsiteY84" fmla="*/ 5509011 h 6277652"/>
              <a:gd name="connsiteX85" fmla="*/ 4347292 w 6248109"/>
              <a:gd name="connsiteY85" fmla="*/ 5507537 h 6277652"/>
              <a:gd name="connsiteX86" fmla="*/ 4328541 w 6248109"/>
              <a:gd name="connsiteY86" fmla="*/ 5526300 h 6277652"/>
              <a:gd name="connsiteX87" fmla="*/ 4347292 w 6248109"/>
              <a:gd name="connsiteY87" fmla="*/ 5545064 h 6277652"/>
              <a:gd name="connsiteX88" fmla="*/ 4366043 w 6248109"/>
              <a:gd name="connsiteY88" fmla="*/ 5526300 h 6277652"/>
              <a:gd name="connsiteX89" fmla="*/ 4347292 w 6248109"/>
              <a:gd name="connsiteY89" fmla="*/ 5507537 h 6277652"/>
              <a:gd name="connsiteX90" fmla="*/ 4400598 w 6248109"/>
              <a:gd name="connsiteY90" fmla="*/ 5506733 h 6277652"/>
              <a:gd name="connsiteX91" fmla="*/ 4381042 w 6248109"/>
              <a:gd name="connsiteY91" fmla="*/ 5526300 h 6277652"/>
              <a:gd name="connsiteX92" fmla="*/ 4400598 w 6248109"/>
              <a:gd name="connsiteY92" fmla="*/ 5545869 h 6277652"/>
              <a:gd name="connsiteX93" fmla="*/ 4420153 w 6248109"/>
              <a:gd name="connsiteY93" fmla="*/ 5526300 h 6277652"/>
              <a:gd name="connsiteX94" fmla="*/ 4400598 w 6248109"/>
              <a:gd name="connsiteY94" fmla="*/ 5506733 h 6277652"/>
              <a:gd name="connsiteX95" fmla="*/ 4454038 w 6248109"/>
              <a:gd name="connsiteY95" fmla="*/ 5506331 h 6277652"/>
              <a:gd name="connsiteX96" fmla="*/ 4433814 w 6248109"/>
              <a:gd name="connsiteY96" fmla="*/ 5526435 h 6277652"/>
              <a:gd name="connsiteX97" fmla="*/ 4454038 w 6248109"/>
              <a:gd name="connsiteY97" fmla="*/ 5546539 h 6277652"/>
              <a:gd name="connsiteX98" fmla="*/ 4474262 w 6248109"/>
              <a:gd name="connsiteY98" fmla="*/ 5526435 h 6277652"/>
              <a:gd name="connsiteX99" fmla="*/ 4454038 w 6248109"/>
              <a:gd name="connsiteY99" fmla="*/ 5506331 h 6277652"/>
              <a:gd name="connsiteX100" fmla="*/ 4240678 w 6248109"/>
              <a:gd name="connsiteY100" fmla="*/ 5460628 h 6277652"/>
              <a:gd name="connsiteX101" fmla="*/ 4228088 w 6248109"/>
              <a:gd name="connsiteY101" fmla="*/ 5473226 h 6277652"/>
              <a:gd name="connsiteX102" fmla="*/ 4240678 w 6248109"/>
              <a:gd name="connsiteY102" fmla="*/ 5485825 h 6277652"/>
              <a:gd name="connsiteX103" fmla="*/ 4253268 w 6248109"/>
              <a:gd name="connsiteY103" fmla="*/ 5473226 h 6277652"/>
              <a:gd name="connsiteX104" fmla="*/ 4240678 w 6248109"/>
              <a:gd name="connsiteY104" fmla="*/ 5460628 h 6277652"/>
              <a:gd name="connsiteX105" fmla="*/ 4293986 w 6248109"/>
              <a:gd name="connsiteY105" fmla="*/ 5453926 h 6277652"/>
              <a:gd name="connsiteX106" fmla="*/ 4274832 w 6248109"/>
              <a:gd name="connsiteY106" fmla="*/ 5473092 h 6277652"/>
              <a:gd name="connsiteX107" fmla="*/ 4293986 w 6248109"/>
              <a:gd name="connsiteY107" fmla="*/ 5492258 h 6277652"/>
              <a:gd name="connsiteX108" fmla="*/ 4313138 w 6248109"/>
              <a:gd name="connsiteY108" fmla="*/ 5473092 h 6277652"/>
              <a:gd name="connsiteX109" fmla="*/ 4293986 w 6248109"/>
              <a:gd name="connsiteY109" fmla="*/ 5453926 h 6277652"/>
              <a:gd name="connsiteX110" fmla="*/ 4347292 w 6248109"/>
              <a:gd name="connsiteY110" fmla="*/ 5452587 h 6277652"/>
              <a:gd name="connsiteX111" fmla="*/ 4326665 w 6248109"/>
              <a:gd name="connsiteY111" fmla="*/ 5473092 h 6277652"/>
              <a:gd name="connsiteX112" fmla="*/ 4347292 w 6248109"/>
              <a:gd name="connsiteY112" fmla="*/ 5493599 h 6277652"/>
              <a:gd name="connsiteX113" fmla="*/ 4367917 w 6248109"/>
              <a:gd name="connsiteY113" fmla="*/ 5473092 h 6277652"/>
              <a:gd name="connsiteX114" fmla="*/ 4347292 w 6248109"/>
              <a:gd name="connsiteY114" fmla="*/ 5452587 h 6277652"/>
              <a:gd name="connsiteX115" fmla="*/ 4400598 w 6248109"/>
              <a:gd name="connsiteY115" fmla="*/ 5451514 h 6277652"/>
              <a:gd name="connsiteX116" fmla="*/ 4379034 w 6248109"/>
              <a:gd name="connsiteY116" fmla="*/ 5473092 h 6277652"/>
              <a:gd name="connsiteX117" fmla="*/ 4400598 w 6248109"/>
              <a:gd name="connsiteY117" fmla="*/ 5494670 h 6277652"/>
              <a:gd name="connsiteX118" fmla="*/ 4422162 w 6248109"/>
              <a:gd name="connsiteY118" fmla="*/ 5473092 h 6277652"/>
              <a:gd name="connsiteX119" fmla="*/ 4400598 w 6248109"/>
              <a:gd name="connsiteY119" fmla="*/ 5451514 h 6277652"/>
              <a:gd name="connsiteX120" fmla="*/ 4454038 w 6248109"/>
              <a:gd name="connsiteY120" fmla="*/ 5450845 h 6277652"/>
              <a:gd name="connsiteX121" fmla="*/ 4431805 w 6248109"/>
              <a:gd name="connsiteY121" fmla="*/ 5473092 h 6277652"/>
              <a:gd name="connsiteX122" fmla="*/ 4454038 w 6248109"/>
              <a:gd name="connsiteY122" fmla="*/ 5495341 h 6277652"/>
              <a:gd name="connsiteX123" fmla="*/ 4476272 w 6248109"/>
              <a:gd name="connsiteY123" fmla="*/ 5473092 h 6277652"/>
              <a:gd name="connsiteX124" fmla="*/ 4454038 w 6248109"/>
              <a:gd name="connsiteY124" fmla="*/ 5450845 h 6277652"/>
              <a:gd name="connsiteX125" fmla="*/ 4293986 w 6248109"/>
              <a:gd name="connsiteY125" fmla="*/ 5398707 h 6277652"/>
              <a:gd name="connsiteX126" fmla="*/ 4272956 w 6248109"/>
              <a:gd name="connsiteY126" fmla="*/ 5419751 h 6277652"/>
              <a:gd name="connsiteX127" fmla="*/ 4293986 w 6248109"/>
              <a:gd name="connsiteY127" fmla="*/ 5440792 h 6277652"/>
              <a:gd name="connsiteX128" fmla="*/ 4315013 w 6248109"/>
              <a:gd name="connsiteY128" fmla="*/ 5419751 h 6277652"/>
              <a:gd name="connsiteX129" fmla="*/ 4293986 w 6248109"/>
              <a:gd name="connsiteY129" fmla="*/ 5398707 h 6277652"/>
              <a:gd name="connsiteX130" fmla="*/ 4347292 w 6248109"/>
              <a:gd name="connsiteY130" fmla="*/ 5397368 h 6277652"/>
              <a:gd name="connsiteX131" fmla="*/ 4325058 w 6248109"/>
              <a:gd name="connsiteY131" fmla="*/ 5419616 h 6277652"/>
              <a:gd name="connsiteX132" fmla="*/ 4347292 w 6248109"/>
              <a:gd name="connsiteY132" fmla="*/ 5441865 h 6277652"/>
              <a:gd name="connsiteX133" fmla="*/ 4369526 w 6248109"/>
              <a:gd name="connsiteY133" fmla="*/ 5419616 h 6277652"/>
              <a:gd name="connsiteX134" fmla="*/ 4347292 w 6248109"/>
              <a:gd name="connsiteY134" fmla="*/ 5397368 h 6277652"/>
              <a:gd name="connsiteX135" fmla="*/ 4400598 w 6248109"/>
              <a:gd name="connsiteY135" fmla="*/ 5396296 h 6277652"/>
              <a:gd name="connsiteX136" fmla="*/ 4377159 w 6248109"/>
              <a:gd name="connsiteY136" fmla="*/ 5419751 h 6277652"/>
              <a:gd name="connsiteX137" fmla="*/ 4400598 w 6248109"/>
              <a:gd name="connsiteY137" fmla="*/ 5443204 h 6277652"/>
              <a:gd name="connsiteX138" fmla="*/ 4424036 w 6248109"/>
              <a:gd name="connsiteY138" fmla="*/ 5419751 h 6277652"/>
              <a:gd name="connsiteX139" fmla="*/ 4400598 w 6248109"/>
              <a:gd name="connsiteY139" fmla="*/ 5396296 h 6277652"/>
              <a:gd name="connsiteX140" fmla="*/ 4454038 w 6248109"/>
              <a:gd name="connsiteY140" fmla="*/ 5395760 h 6277652"/>
              <a:gd name="connsiteX141" fmla="*/ 4429930 w 6248109"/>
              <a:gd name="connsiteY141" fmla="*/ 5419884 h 6277652"/>
              <a:gd name="connsiteX142" fmla="*/ 4454038 w 6248109"/>
              <a:gd name="connsiteY142" fmla="*/ 5444009 h 6277652"/>
              <a:gd name="connsiteX143" fmla="*/ 4478146 w 6248109"/>
              <a:gd name="connsiteY143" fmla="*/ 5419884 h 6277652"/>
              <a:gd name="connsiteX144" fmla="*/ 4454038 w 6248109"/>
              <a:gd name="connsiteY144" fmla="*/ 5395760 h 6277652"/>
              <a:gd name="connsiteX145" fmla="*/ 4293986 w 6248109"/>
              <a:gd name="connsiteY145" fmla="*/ 5350191 h 6277652"/>
              <a:gd name="connsiteX146" fmla="*/ 4277778 w 6248109"/>
              <a:gd name="connsiteY146" fmla="*/ 5366407 h 6277652"/>
              <a:gd name="connsiteX147" fmla="*/ 4293986 w 6248109"/>
              <a:gd name="connsiteY147" fmla="*/ 5382624 h 6277652"/>
              <a:gd name="connsiteX148" fmla="*/ 4310191 w 6248109"/>
              <a:gd name="connsiteY148" fmla="*/ 5366407 h 6277652"/>
              <a:gd name="connsiteX149" fmla="*/ 4293986 w 6248109"/>
              <a:gd name="connsiteY149" fmla="*/ 5350191 h 6277652"/>
              <a:gd name="connsiteX150" fmla="*/ 4347292 w 6248109"/>
              <a:gd name="connsiteY150" fmla="*/ 5342552 h 6277652"/>
              <a:gd name="connsiteX151" fmla="*/ 4323585 w 6248109"/>
              <a:gd name="connsiteY151" fmla="*/ 5366274 h 6277652"/>
              <a:gd name="connsiteX152" fmla="*/ 4347292 w 6248109"/>
              <a:gd name="connsiteY152" fmla="*/ 5389996 h 6277652"/>
              <a:gd name="connsiteX153" fmla="*/ 4370998 w 6248109"/>
              <a:gd name="connsiteY153" fmla="*/ 5366274 h 6277652"/>
              <a:gd name="connsiteX154" fmla="*/ 4347292 w 6248109"/>
              <a:gd name="connsiteY154" fmla="*/ 5342552 h 6277652"/>
              <a:gd name="connsiteX155" fmla="*/ 4507478 w 6248109"/>
              <a:gd name="connsiteY155" fmla="*/ 5342014 h 6277652"/>
              <a:gd name="connsiteX156" fmla="*/ 4482835 w 6248109"/>
              <a:gd name="connsiteY156" fmla="*/ 5366676 h 6277652"/>
              <a:gd name="connsiteX157" fmla="*/ 4507478 w 6248109"/>
              <a:gd name="connsiteY157" fmla="*/ 5391337 h 6277652"/>
              <a:gd name="connsiteX158" fmla="*/ 4532122 w 6248109"/>
              <a:gd name="connsiteY158" fmla="*/ 5366676 h 6277652"/>
              <a:gd name="connsiteX159" fmla="*/ 4507478 w 6248109"/>
              <a:gd name="connsiteY159" fmla="*/ 5342014 h 6277652"/>
              <a:gd name="connsiteX160" fmla="*/ 4400598 w 6248109"/>
              <a:gd name="connsiteY160" fmla="*/ 5341211 h 6277652"/>
              <a:gd name="connsiteX161" fmla="*/ 4375418 w 6248109"/>
              <a:gd name="connsiteY161" fmla="*/ 5366274 h 6277652"/>
              <a:gd name="connsiteX162" fmla="*/ 4400598 w 6248109"/>
              <a:gd name="connsiteY162" fmla="*/ 5391337 h 6277652"/>
              <a:gd name="connsiteX163" fmla="*/ 4425778 w 6248109"/>
              <a:gd name="connsiteY163" fmla="*/ 5366274 h 6277652"/>
              <a:gd name="connsiteX164" fmla="*/ 4400598 w 6248109"/>
              <a:gd name="connsiteY164" fmla="*/ 5341211 h 6277652"/>
              <a:gd name="connsiteX165" fmla="*/ 4454038 w 6248109"/>
              <a:gd name="connsiteY165" fmla="*/ 5340541 h 6277652"/>
              <a:gd name="connsiteX166" fmla="*/ 4428188 w 6248109"/>
              <a:gd name="connsiteY166" fmla="*/ 5366407 h 6277652"/>
              <a:gd name="connsiteX167" fmla="*/ 4454038 w 6248109"/>
              <a:gd name="connsiteY167" fmla="*/ 5392274 h 6277652"/>
              <a:gd name="connsiteX168" fmla="*/ 4479888 w 6248109"/>
              <a:gd name="connsiteY168" fmla="*/ 5366407 h 6277652"/>
              <a:gd name="connsiteX169" fmla="*/ 4454038 w 6248109"/>
              <a:gd name="connsiteY169" fmla="*/ 5340541 h 6277652"/>
              <a:gd name="connsiteX170" fmla="*/ 4533875 w 6248109"/>
              <a:gd name="connsiteY170" fmla="*/ 5313038 h 6277652"/>
              <a:gd name="connsiteX171" fmla="*/ 4533998 w 6248109"/>
              <a:gd name="connsiteY171" fmla="*/ 5313333 h 6277652"/>
              <a:gd name="connsiteX172" fmla="*/ 4533977 w 6248109"/>
              <a:gd name="connsiteY172" fmla="*/ 5313384 h 6277652"/>
              <a:gd name="connsiteX173" fmla="*/ 4533864 w 6248109"/>
              <a:gd name="connsiteY173" fmla="*/ 5313066 h 6277652"/>
              <a:gd name="connsiteX174" fmla="*/ 4293986 w 6248109"/>
              <a:gd name="connsiteY174" fmla="*/ 5300333 h 6277652"/>
              <a:gd name="connsiteX175" fmla="*/ 4281797 w 6248109"/>
              <a:gd name="connsiteY175" fmla="*/ 5312530 h 6277652"/>
              <a:gd name="connsiteX176" fmla="*/ 4293986 w 6248109"/>
              <a:gd name="connsiteY176" fmla="*/ 5324725 h 6277652"/>
              <a:gd name="connsiteX177" fmla="*/ 4306174 w 6248109"/>
              <a:gd name="connsiteY177" fmla="*/ 5312530 h 6277652"/>
              <a:gd name="connsiteX178" fmla="*/ 4293986 w 6248109"/>
              <a:gd name="connsiteY178" fmla="*/ 5300333 h 6277652"/>
              <a:gd name="connsiteX179" fmla="*/ 4454038 w 6248109"/>
              <a:gd name="connsiteY179" fmla="*/ 5288404 h 6277652"/>
              <a:gd name="connsiteX180" fmla="*/ 4429394 w 6248109"/>
              <a:gd name="connsiteY180" fmla="*/ 5313066 h 6277652"/>
              <a:gd name="connsiteX181" fmla="*/ 4454038 w 6248109"/>
              <a:gd name="connsiteY181" fmla="*/ 5337727 h 6277652"/>
              <a:gd name="connsiteX182" fmla="*/ 4478682 w 6248109"/>
              <a:gd name="connsiteY182" fmla="*/ 5313066 h 6277652"/>
              <a:gd name="connsiteX183" fmla="*/ 4454038 w 6248109"/>
              <a:gd name="connsiteY183" fmla="*/ 5288404 h 6277652"/>
              <a:gd name="connsiteX184" fmla="*/ 4400598 w 6248109"/>
              <a:gd name="connsiteY184" fmla="*/ 5288404 h 6277652"/>
              <a:gd name="connsiteX185" fmla="*/ 4375953 w 6248109"/>
              <a:gd name="connsiteY185" fmla="*/ 5313066 h 6277652"/>
              <a:gd name="connsiteX186" fmla="*/ 4400598 w 6248109"/>
              <a:gd name="connsiteY186" fmla="*/ 5337727 h 6277652"/>
              <a:gd name="connsiteX187" fmla="*/ 4425242 w 6248109"/>
              <a:gd name="connsiteY187" fmla="*/ 5313066 h 6277652"/>
              <a:gd name="connsiteX188" fmla="*/ 4400598 w 6248109"/>
              <a:gd name="connsiteY188" fmla="*/ 5288404 h 6277652"/>
              <a:gd name="connsiteX189" fmla="*/ 4347292 w 6248109"/>
              <a:gd name="connsiteY189" fmla="*/ 5288003 h 6277652"/>
              <a:gd name="connsiteX190" fmla="*/ 4322112 w 6248109"/>
              <a:gd name="connsiteY190" fmla="*/ 5313066 h 6277652"/>
              <a:gd name="connsiteX191" fmla="*/ 4347292 w 6248109"/>
              <a:gd name="connsiteY191" fmla="*/ 5338128 h 6277652"/>
              <a:gd name="connsiteX192" fmla="*/ 4372472 w 6248109"/>
              <a:gd name="connsiteY192" fmla="*/ 5313066 h 6277652"/>
              <a:gd name="connsiteX193" fmla="*/ 4347292 w 6248109"/>
              <a:gd name="connsiteY193" fmla="*/ 5288003 h 6277652"/>
              <a:gd name="connsiteX194" fmla="*/ 4533808 w 6248109"/>
              <a:gd name="connsiteY194" fmla="*/ 5259534 h 6277652"/>
              <a:gd name="connsiteX195" fmla="*/ 4533998 w 6248109"/>
              <a:gd name="connsiteY195" fmla="*/ 5259991 h 6277652"/>
              <a:gd name="connsiteX196" fmla="*/ 4533920 w 6248109"/>
              <a:gd name="connsiteY196" fmla="*/ 5260180 h 6277652"/>
              <a:gd name="connsiteX197" fmla="*/ 4533730 w 6248109"/>
              <a:gd name="connsiteY197" fmla="*/ 5259723 h 6277652"/>
              <a:gd name="connsiteX198" fmla="*/ 4240678 w 6248109"/>
              <a:gd name="connsiteY198" fmla="*/ 5251414 h 6277652"/>
              <a:gd name="connsiteX199" fmla="*/ 4232240 w 6248109"/>
              <a:gd name="connsiteY199" fmla="*/ 5259856 h 6277652"/>
              <a:gd name="connsiteX200" fmla="*/ 4240678 w 6248109"/>
              <a:gd name="connsiteY200" fmla="*/ 5268300 h 6277652"/>
              <a:gd name="connsiteX201" fmla="*/ 4249116 w 6248109"/>
              <a:gd name="connsiteY201" fmla="*/ 5259856 h 6277652"/>
              <a:gd name="connsiteX202" fmla="*/ 4240678 w 6248109"/>
              <a:gd name="connsiteY202" fmla="*/ 5251414 h 6277652"/>
              <a:gd name="connsiteX203" fmla="*/ 4293986 w 6248109"/>
              <a:gd name="connsiteY203" fmla="*/ 5241764 h 6277652"/>
              <a:gd name="connsiteX204" fmla="*/ 4276038 w 6248109"/>
              <a:gd name="connsiteY204" fmla="*/ 5259723 h 6277652"/>
              <a:gd name="connsiteX205" fmla="*/ 4293986 w 6248109"/>
              <a:gd name="connsiteY205" fmla="*/ 5277683 h 6277652"/>
              <a:gd name="connsiteX206" fmla="*/ 4311933 w 6248109"/>
              <a:gd name="connsiteY206" fmla="*/ 5259723 h 6277652"/>
              <a:gd name="connsiteX207" fmla="*/ 4293986 w 6248109"/>
              <a:gd name="connsiteY207" fmla="*/ 5241764 h 6277652"/>
              <a:gd name="connsiteX208" fmla="*/ 4454038 w 6248109"/>
              <a:gd name="connsiteY208" fmla="*/ 5235062 h 6277652"/>
              <a:gd name="connsiteX209" fmla="*/ 4429394 w 6248109"/>
              <a:gd name="connsiteY209" fmla="*/ 5259723 h 6277652"/>
              <a:gd name="connsiteX210" fmla="*/ 4454038 w 6248109"/>
              <a:gd name="connsiteY210" fmla="*/ 5284383 h 6277652"/>
              <a:gd name="connsiteX211" fmla="*/ 4478682 w 6248109"/>
              <a:gd name="connsiteY211" fmla="*/ 5259723 h 6277652"/>
              <a:gd name="connsiteX212" fmla="*/ 4454038 w 6248109"/>
              <a:gd name="connsiteY212" fmla="*/ 5235062 h 6277652"/>
              <a:gd name="connsiteX213" fmla="*/ 4400598 w 6248109"/>
              <a:gd name="connsiteY213" fmla="*/ 5235062 h 6277652"/>
              <a:gd name="connsiteX214" fmla="*/ 4375953 w 6248109"/>
              <a:gd name="connsiteY214" fmla="*/ 5259723 h 6277652"/>
              <a:gd name="connsiteX215" fmla="*/ 4400598 w 6248109"/>
              <a:gd name="connsiteY215" fmla="*/ 5284383 h 6277652"/>
              <a:gd name="connsiteX216" fmla="*/ 4425242 w 6248109"/>
              <a:gd name="connsiteY216" fmla="*/ 5259723 h 6277652"/>
              <a:gd name="connsiteX217" fmla="*/ 4400598 w 6248109"/>
              <a:gd name="connsiteY217" fmla="*/ 5235062 h 6277652"/>
              <a:gd name="connsiteX218" fmla="*/ 4347292 w 6248109"/>
              <a:gd name="connsiteY218" fmla="*/ 5233722 h 6277652"/>
              <a:gd name="connsiteX219" fmla="*/ 4321442 w 6248109"/>
              <a:gd name="connsiteY219" fmla="*/ 5259589 h 6277652"/>
              <a:gd name="connsiteX220" fmla="*/ 4347292 w 6248109"/>
              <a:gd name="connsiteY220" fmla="*/ 5285456 h 6277652"/>
              <a:gd name="connsiteX221" fmla="*/ 4373142 w 6248109"/>
              <a:gd name="connsiteY221" fmla="*/ 5259589 h 6277652"/>
              <a:gd name="connsiteX222" fmla="*/ 4347292 w 6248109"/>
              <a:gd name="connsiteY222" fmla="*/ 5233722 h 6277652"/>
              <a:gd name="connsiteX223" fmla="*/ 4587332 w 6248109"/>
              <a:gd name="connsiteY223" fmla="*/ 5206126 h 6277652"/>
              <a:gd name="connsiteX224" fmla="*/ 4587438 w 6248109"/>
              <a:gd name="connsiteY224" fmla="*/ 5206381 h 6277652"/>
              <a:gd name="connsiteX225" fmla="*/ 4587274 w 6248109"/>
              <a:gd name="connsiteY225" fmla="*/ 5206775 h 6277652"/>
              <a:gd name="connsiteX226" fmla="*/ 4587171 w 6248109"/>
              <a:gd name="connsiteY226" fmla="*/ 5206515 h 6277652"/>
              <a:gd name="connsiteX227" fmla="*/ 4187372 w 6248109"/>
              <a:gd name="connsiteY227" fmla="*/ 5201154 h 6277652"/>
              <a:gd name="connsiteX228" fmla="*/ 4178934 w 6248109"/>
              <a:gd name="connsiteY228" fmla="*/ 5209598 h 6277652"/>
              <a:gd name="connsiteX229" fmla="*/ 4187372 w 6248109"/>
              <a:gd name="connsiteY229" fmla="*/ 5218040 h 6277652"/>
              <a:gd name="connsiteX230" fmla="*/ 4195810 w 6248109"/>
              <a:gd name="connsiteY230" fmla="*/ 5209598 h 6277652"/>
              <a:gd name="connsiteX231" fmla="*/ 4187372 w 6248109"/>
              <a:gd name="connsiteY231" fmla="*/ 5201154 h 6277652"/>
              <a:gd name="connsiteX232" fmla="*/ 4240678 w 6248109"/>
              <a:gd name="connsiteY232" fmla="*/ 5183998 h 6277652"/>
              <a:gd name="connsiteX233" fmla="*/ 4218176 w 6248109"/>
              <a:gd name="connsiteY233" fmla="*/ 5206515 h 6277652"/>
              <a:gd name="connsiteX234" fmla="*/ 4240678 w 6248109"/>
              <a:gd name="connsiteY234" fmla="*/ 5229031 h 6277652"/>
              <a:gd name="connsiteX235" fmla="*/ 4263180 w 6248109"/>
              <a:gd name="connsiteY235" fmla="*/ 5206515 h 6277652"/>
              <a:gd name="connsiteX236" fmla="*/ 4240678 w 6248109"/>
              <a:gd name="connsiteY236" fmla="*/ 5183998 h 6277652"/>
              <a:gd name="connsiteX237" fmla="*/ 4454038 w 6248109"/>
              <a:gd name="connsiteY237" fmla="*/ 5181720 h 6277652"/>
              <a:gd name="connsiteX238" fmla="*/ 4429394 w 6248109"/>
              <a:gd name="connsiteY238" fmla="*/ 5206381 h 6277652"/>
              <a:gd name="connsiteX239" fmla="*/ 4454038 w 6248109"/>
              <a:gd name="connsiteY239" fmla="*/ 5231042 h 6277652"/>
              <a:gd name="connsiteX240" fmla="*/ 4478682 w 6248109"/>
              <a:gd name="connsiteY240" fmla="*/ 5206381 h 6277652"/>
              <a:gd name="connsiteX241" fmla="*/ 4454038 w 6248109"/>
              <a:gd name="connsiteY241" fmla="*/ 5181720 h 6277652"/>
              <a:gd name="connsiteX242" fmla="*/ 4400598 w 6248109"/>
              <a:gd name="connsiteY242" fmla="*/ 5181720 h 6277652"/>
              <a:gd name="connsiteX243" fmla="*/ 4375953 w 6248109"/>
              <a:gd name="connsiteY243" fmla="*/ 5206381 h 6277652"/>
              <a:gd name="connsiteX244" fmla="*/ 4400598 w 6248109"/>
              <a:gd name="connsiteY244" fmla="*/ 5231042 h 6277652"/>
              <a:gd name="connsiteX245" fmla="*/ 4425242 w 6248109"/>
              <a:gd name="connsiteY245" fmla="*/ 5206381 h 6277652"/>
              <a:gd name="connsiteX246" fmla="*/ 4400598 w 6248109"/>
              <a:gd name="connsiteY246" fmla="*/ 5181720 h 6277652"/>
              <a:gd name="connsiteX247" fmla="*/ 4293986 w 6248109"/>
              <a:gd name="connsiteY247" fmla="*/ 5181720 h 6277652"/>
              <a:gd name="connsiteX248" fmla="*/ 4269342 w 6248109"/>
              <a:gd name="connsiteY248" fmla="*/ 5206381 h 6277652"/>
              <a:gd name="connsiteX249" fmla="*/ 4293986 w 6248109"/>
              <a:gd name="connsiteY249" fmla="*/ 5231042 h 6277652"/>
              <a:gd name="connsiteX250" fmla="*/ 4318629 w 6248109"/>
              <a:gd name="connsiteY250" fmla="*/ 5206381 h 6277652"/>
              <a:gd name="connsiteX251" fmla="*/ 4293986 w 6248109"/>
              <a:gd name="connsiteY251" fmla="*/ 5181720 h 6277652"/>
              <a:gd name="connsiteX252" fmla="*/ 4507478 w 6248109"/>
              <a:gd name="connsiteY252" fmla="*/ 5180112 h 6277652"/>
              <a:gd name="connsiteX253" fmla="*/ 4480959 w 6248109"/>
              <a:gd name="connsiteY253" fmla="*/ 5206648 h 6277652"/>
              <a:gd name="connsiteX254" fmla="*/ 4507478 w 6248109"/>
              <a:gd name="connsiteY254" fmla="*/ 5233186 h 6277652"/>
              <a:gd name="connsiteX255" fmla="*/ 4533998 w 6248109"/>
              <a:gd name="connsiteY255" fmla="*/ 5206648 h 6277652"/>
              <a:gd name="connsiteX256" fmla="*/ 4507478 w 6248109"/>
              <a:gd name="connsiteY256" fmla="*/ 5180112 h 6277652"/>
              <a:gd name="connsiteX257" fmla="*/ 4347292 w 6248109"/>
              <a:gd name="connsiteY257" fmla="*/ 5179709 h 6277652"/>
              <a:gd name="connsiteX258" fmla="*/ 4320772 w 6248109"/>
              <a:gd name="connsiteY258" fmla="*/ 5206246 h 6277652"/>
              <a:gd name="connsiteX259" fmla="*/ 4347292 w 6248109"/>
              <a:gd name="connsiteY259" fmla="*/ 5232784 h 6277652"/>
              <a:gd name="connsiteX260" fmla="*/ 4373812 w 6248109"/>
              <a:gd name="connsiteY260" fmla="*/ 5206246 h 6277652"/>
              <a:gd name="connsiteX261" fmla="*/ 4347292 w 6248109"/>
              <a:gd name="connsiteY261" fmla="*/ 5179709 h 6277652"/>
              <a:gd name="connsiteX262" fmla="*/ 4626414 w 6248109"/>
              <a:gd name="connsiteY262" fmla="*/ 5179173 h 6277652"/>
              <a:gd name="connsiteX263" fmla="*/ 4619181 w 6248109"/>
              <a:gd name="connsiteY263" fmla="*/ 5180513 h 6277652"/>
              <a:gd name="connsiteX264" fmla="*/ 4613690 w 6248109"/>
              <a:gd name="connsiteY264" fmla="*/ 5179977 h 6277652"/>
              <a:gd name="connsiteX265" fmla="*/ 4594955 w 6248109"/>
              <a:gd name="connsiteY265" fmla="*/ 5187768 h 6277652"/>
              <a:gd name="connsiteX266" fmla="*/ 4587332 w 6248109"/>
              <a:gd name="connsiteY266" fmla="*/ 5206126 h 6277652"/>
              <a:gd name="connsiteX267" fmla="*/ 4579653 w 6248109"/>
              <a:gd name="connsiteY267" fmla="*/ 5187633 h 6277652"/>
              <a:gd name="connsiteX268" fmla="*/ 4560919 w 6248109"/>
              <a:gd name="connsiteY268" fmla="*/ 5179843 h 6277652"/>
              <a:gd name="connsiteX269" fmla="*/ 4534400 w 6248109"/>
              <a:gd name="connsiteY269" fmla="*/ 5206381 h 6277652"/>
              <a:gd name="connsiteX270" fmla="*/ 4560919 w 6248109"/>
              <a:gd name="connsiteY270" fmla="*/ 5232917 h 6277652"/>
              <a:gd name="connsiteX271" fmla="*/ 4579653 w 6248109"/>
              <a:gd name="connsiteY271" fmla="*/ 5225127 h 6277652"/>
              <a:gd name="connsiteX272" fmla="*/ 4587274 w 6248109"/>
              <a:gd name="connsiteY272" fmla="*/ 5206775 h 6277652"/>
              <a:gd name="connsiteX273" fmla="*/ 4594270 w 6248109"/>
              <a:gd name="connsiteY273" fmla="*/ 5224473 h 6277652"/>
              <a:gd name="connsiteX274" fmla="*/ 4585162 w 6248109"/>
              <a:gd name="connsiteY274" fmla="*/ 5250743 h 6277652"/>
              <a:gd name="connsiteX275" fmla="*/ 4560249 w 6248109"/>
              <a:gd name="connsiteY275" fmla="*/ 5233186 h 6277652"/>
              <a:gd name="connsiteX276" fmla="*/ 4541515 w 6248109"/>
              <a:gd name="connsiteY276" fmla="*/ 5240976 h 6277652"/>
              <a:gd name="connsiteX277" fmla="*/ 4533808 w 6248109"/>
              <a:gd name="connsiteY277" fmla="*/ 5259534 h 6277652"/>
              <a:gd name="connsiteX278" fmla="*/ 4526213 w 6248109"/>
              <a:gd name="connsiteY278" fmla="*/ 5241244 h 6277652"/>
              <a:gd name="connsiteX279" fmla="*/ 4507478 w 6248109"/>
              <a:gd name="connsiteY279" fmla="*/ 5233454 h 6277652"/>
              <a:gd name="connsiteX280" fmla="*/ 4480959 w 6248109"/>
              <a:gd name="connsiteY280" fmla="*/ 5259991 h 6277652"/>
              <a:gd name="connsiteX281" fmla="*/ 4507478 w 6248109"/>
              <a:gd name="connsiteY281" fmla="*/ 5286528 h 6277652"/>
              <a:gd name="connsiteX282" fmla="*/ 4526213 w 6248109"/>
              <a:gd name="connsiteY282" fmla="*/ 5278738 h 6277652"/>
              <a:gd name="connsiteX283" fmla="*/ 4533920 w 6248109"/>
              <a:gd name="connsiteY283" fmla="*/ 5260180 h 6277652"/>
              <a:gd name="connsiteX284" fmla="*/ 4541515 w 6248109"/>
              <a:gd name="connsiteY284" fmla="*/ 5278470 h 6277652"/>
              <a:gd name="connsiteX285" fmla="*/ 4560249 w 6248109"/>
              <a:gd name="connsiteY285" fmla="*/ 5286261 h 6277652"/>
              <a:gd name="connsiteX286" fmla="*/ 4574313 w 6248109"/>
              <a:gd name="connsiteY286" fmla="*/ 5282239 h 6277652"/>
              <a:gd name="connsiteX287" fmla="*/ 4571902 w 6248109"/>
              <a:gd name="connsiteY287" fmla="*/ 5289342 h 6277652"/>
              <a:gd name="connsiteX288" fmla="*/ 4560383 w 6248109"/>
              <a:gd name="connsiteY288" fmla="*/ 5286528 h 6277652"/>
              <a:gd name="connsiteX289" fmla="*/ 4541649 w 6248109"/>
              <a:gd name="connsiteY289" fmla="*/ 5294318 h 6277652"/>
              <a:gd name="connsiteX290" fmla="*/ 4533875 w 6248109"/>
              <a:gd name="connsiteY290" fmla="*/ 5313038 h 6277652"/>
              <a:gd name="connsiteX291" fmla="*/ 4526213 w 6248109"/>
              <a:gd name="connsiteY291" fmla="*/ 5294587 h 6277652"/>
              <a:gd name="connsiteX292" fmla="*/ 4507478 w 6248109"/>
              <a:gd name="connsiteY292" fmla="*/ 5286797 h 6277652"/>
              <a:gd name="connsiteX293" fmla="*/ 4480959 w 6248109"/>
              <a:gd name="connsiteY293" fmla="*/ 5313333 h 6277652"/>
              <a:gd name="connsiteX294" fmla="*/ 4507478 w 6248109"/>
              <a:gd name="connsiteY294" fmla="*/ 5339871 h 6277652"/>
              <a:gd name="connsiteX295" fmla="*/ 4526213 w 6248109"/>
              <a:gd name="connsiteY295" fmla="*/ 5332080 h 6277652"/>
              <a:gd name="connsiteX296" fmla="*/ 4533977 w 6248109"/>
              <a:gd name="connsiteY296" fmla="*/ 5313384 h 6277652"/>
              <a:gd name="connsiteX297" fmla="*/ 4539858 w 6248109"/>
              <a:gd name="connsiteY297" fmla="*/ 5329936 h 6277652"/>
              <a:gd name="connsiteX298" fmla="*/ 4554892 w 6248109"/>
              <a:gd name="connsiteY298" fmla="*/ 5339066 h 6277652"/>
              <a:gd name="connsiteX299" fmla="*/ 4553553 w 6248109"/>
              <a:gd name="connsiteY299" fmla="*/ 5342819 h 6277652"/>
              <a:gd name="connsiteX300" fmla="*/ 4535739 w 6248109"/>
              <a:gd name="connsiteY300" fmla="*/ 5366407 h 6277652"/>
              <a:gd name="connsiteX301" fmla="*/ 4540428 w 6248109"/>
              <a:gd name="connsiteY301" fmla="*/ 5380882 h 6277652"/>
              <a:gd name="connsiteX302" fmla="*/ 4530114 w 6248109"/>
              <a:gd name="connsiteY302" fmla="*/ 5411038 h 6277652"/>
              <a:gd name="connsiteX303" fmla="*/ 4507212 w 6248109"/>
              <a:gd name="connsiteY303" fmla="*/ 5395223 h 6277652"/>
              <a:gd name="connsiteX304" fmla="*/ 4482568 w 6248109"/>
              <a:gd name="connsiteY304" fmla="*/ 5419884 h 6277652"/>
              <a:gd name="connsiteX305" fmla="*/ 4507212 w 6248109"/>
              <a:gd name="connsiteY305" fmla="*/ 5444545 h 6277652"/>
              <a:gd name="connsiteX306" fmla="*/ 4519934 w 6248109"/>
              <a:gd name="connsiteY306" fmla="*/ 5440926 h 6277652"/>
              <a:gd name="connsiteX307" fmla="*/ 4515917 w 6248109"/>
              <a:gd name="connsiteY307" fmla="*/ 5452453 h 6277652"/>
              <a:gd name="connsiteX308" fmla="*/ 4507212 w 6248109"/>
              <a:gd name="connsiteY308" fmla="*/ 5450710 h 6277652"/>
              <a:gd name="connsiteX309" fmla="*/ 4484710 w 6248109"/>
              <a:gd name="connsiteY309" fmla="*/ 5473226 h 6277652"/>
              <a:gd name="connsiteX310" fmla="*/ 4501317 w 6248109"/>
              <a:gd name="connsiteY310" fmla="*/ 5494939 h 6277652"/>
              <a:gd name="connsiteX311" fmla="*/ 4395642 w 6248109"/>
              <a:gd name="connsiteY311" fmla="*/ 5801724 h 6277652"/>
              <a:gd name="connsiteX312" fmla="*/ 4397517 w 6248109"/>
              <a:gd name="connsiteY312" fmla="*/ 5817540 h 6277652"/>
              <a:gd name="connsiteX313" fmla="*/ 4411178 w 6248109"/>
              <a:gd name="connsiteY313" fmla="*/ 5824241 h 6277652"/>
              <a:gd name="connsiteX314" fmla="*/ 5193096 w 6248109"/>
              <a:gd name="connsiteY314" fmla="*/ 5824241 h 6277652"/>
              <a:gd name="connsiteX315" fmla="*/ 5207696 w 6248109"/>
              <a:gd name="connsiteY315" fmla="*/ 5818612 h 6277652"/>
              <a:gd name="connsiteX316" fmla="*/ 5216000 w 6248109"/>
              <a:gd name="connsiteY316" fmla="*/ 5805343 h 6277652"/>
              <a:gd name="connsiteX317" fmla="*/ 5251091 w 6248109"/>
              <a:gd name="connsiteY317" fmla="*/ 5631646 h 6277652"/>
              <a:gd name="connsiteX318" fmla="*/ 5438734 w 6248109"/>
              <a:gd name="connsiteY318" fmla="*/ 5631646 h 6277652"/>
              <a:gd name="connsiteX319" fmla="*/ 5453333 w 6248109"/>
              <a:gd name="connsiteY319" fmla="*/ 5626151 h 6277652"/>
              <a:gd name="connsiteX320" fmla="*/ 5461638 w 6248109"/>
              <a:gd name="connsiteY320" fmla="*/ 5612882 h 6277652"/>
              <a:gd name="connsiteX321" fmla="*/ 5498604 w 6248109"/>
              <a:gd name="connsiteY321" fmla="*/ 5433153 h 6277652"/>
              <a:gd name="connsiteX322" fmla="*/ 5764200 w 6248109"/>
              <a:gd name="connsiteY322" fmla="*/ 5433153 h 6277652"/>
              <a:gd name="connsiteX323" fmla="*/ 5778932 w 6248109"/>
              <a:gd name="connsiteY323" fmla="*/ 5427523 h 6277652"/>
              <a:gd name="connsiteX324" fmla="*/ 5787236 w 6248109"/>
              <a:gd name="connsiteY324" fmla="*/ 5414121 h 6277652"/>
              <a:gd name="connsiteX325" fmla="*/ 5829292 w 6248109"/>
              <a:gd name="connsiteY325" fmla="*/ 5198875 h 6277652"/>
              <a:gd name="connsiteX326" fmla="*/ 5828890 w 6248109"/>
              <a:gd name="connsiteY326" fmla="*/ 5199009 h 6277652"/>
              <a:gd name="connsiteX327" fmla="*/ 5825676 w 6248109"/>
              <a:gd name="connsiteY327" fmla="*/ 5185070 h 6277652"/>
              <a:gd name="connsiteX328" fmla="*/ 5812684 w 6248109"/>
              <a:gd name="connsiteY328" fmla="*/ 5179173 h 6277652"/>
              <a:gd name="connsiteX329" fmla="*/ 4987371 w 6248109"/>
              <a:gd name="connsiteY329" fmla="*/ 5136821 h 6277652"/>
              <a:gd name="connsiteX330" fmla="*/ 4971299 w 6248109"/>
              <a:gd name="connsiteY330" fmla="*/ 5152904 h 6277652"/>
              <a:gd name="connsiteX331" fmla="*/ 4987371 w 6248109"/>
              <a:gd name="connsiteY331" fmla="*/ 5168987 h 6277652"/>
              <a:gd name="connsiteX332" fmla="*/ 5003443 w 6248109"/>
              <a:gd name="connsiteY332" fmla="*/ 5152904 h 6277652"/>
              <a:gd name="connsiteX333" fmla="*/ 4987371 w 6248109"/>
              <a:gd name="connsiteY333" fmla="*/ 5136821 h 6277652"/>
              <a:gd name="connsiteX334" fmla="*/ 4134066 w 6248109"/>
              <a:gd name="connsiteY334" fmla="*/ 5134944 h 6277652"/>
              <a:gd name="connsiteX335" fmla="*/ 4115716 w 6248109"/>
              <a:gd name="connsiteY335" fmla="*/ 5153307 h 6277652"/>
              <a:gd name="connsiteX336" fmla="*/ 4134066 w 6248109"/>
              <a:gd name="connsiteY336" fmla="*/ 5171668 h 6277652"/>
              <a:gd name="connsiteX337" fmla="*/ 4152414 w 6248109"/>
              <a:gd name="connsiteY337" fmla="*/ 5153307 h 6277652"/>
              <a:gd name="connsiteX338" fmla="*/ 4134066 w 6248109"/>
              <a:gd name="connsiteY338" fmla="*/ 5134944 h 6277652"/>
              <a:gd name="connsiteX339" fmla="*/ 4934064 w 6248109"/>
              <a:gd name="connsiteY339" fmla="*/ 5134677 h 6277652"/>
              <a:gd name="connsiteX340" fmla="*/ 4915716 w 6248109"/>
              <a:gd name="connsiteY340" fmla="*/ 5153038 h 6277652"/>
              <a:gd name="connsiteX341" fmla="*/ 4934064 w 6248109"/>
              <a:gd name="connsiteY341" fmla="*/ 5171399 h 6277652"/>
              <a:gd name="connsiteX342" fmla="*/ 4952413 w 6248109"/>
              <a:gd name="connsiteY342" fmla="*/ 5153038 h 6277652"/>
              <a:gd name="connsiteX343" fmla="*/ 4934064 w 6248109"/>
              <a:gd name="connsiteY343" fmla="*/ 5134677 h 6277652"/>
              <a:gd name="connsiteX344" fmla="*/ 4187372 w 6248109"/>
              <a:gd name="connsiteY344" fmla="*/ 5132800 h 6277652"/>
              <a:gd name="connsiteX345" fmla="*/ 4166746 w 6248109"/>
              <a:gd name="connsiteY345" fmla="*/ 5153307 h 6277652"/>
              <a:gd name="connsiteX346" fmla="*/ 4187372 w 6248109"/>
              <a:gd name="connsiteY346" fmla="*/ 5173812 h 6277652"/>
              <a:gd name="connsiteX347" fmla="*/ 4207999 w 6248109"/>
              <a:gd name="connsiteY347" fmla="*/ 5153307 h 6277652"/>
              <a:gd name="connsiteX348" fmla="*/ 4187372 w 6248109"/>
              <a:gd name="connsiteY348" fmla="*/ 5132800 h 6277652"/>
              <a:gd name="connsiteX349" fmla="*/ 4880758 w 6248109"/>
              <a:gd name="connsiteY349" fmla="*/ 5132399 h 6277652"/>
              <a:gd name="connsiteX350" fmla="*/ 4860132 w 6248109"/>
              <a:gd name="connsiteY350" fmla="*/ 5152904 h 6277652"/>
              <a:gd name="connsiteX351" fmla="*/ 4880758 w 6248109"/>
              <a:gd name="connsiteY351" fmla="*/ 5173410 h 6277652"/>
              <a:gd name="connsiteX352" fmla="*/ 4901384 w 6248109"/>
              <a:gd name="connsiteY352" fmla="*/ 5152904 h 6277652"/>
              <a:gd name="connsiteX353" fmla="*/ 4880758 w 6248109"/>
              <a:gd name="connsiteY353" fmla="*/ 5132399 h 6277652"/>
              <a:gd name="connsiteX354" fmla="*/ 4240678 w 6248109"/>
              <a:gd name="connsiteY354" fmla="*/ 5130790 h 6277652"/>
              <a:gd name="connsiteX355" fmla="*/ 4218176 w 6248109"/>
              <a:gd name="connsiteY355" fmla="*/ 5153307 h 6277652"/>
              <a:gd name="connsiteX356" fmla="*/ 4240678 w 6248109"/>
              <a:gd name="connsiteY356" fmla="*/ 5175823 h 6277652"/>
              <a:gd name="connsiteX357" fmla="*/ 4263180 w 6248109"/>
              <a:gd name="connsiteY357" fmla="*/ 5153307 h 6277652"/>
              <a:gd name="connsiteX358" fmla="*/ 4240678 w 6248109"/>
              <a:gd name="connsiteY358" fmla="*/ 5130790 h 6277652"/>
              <a:gd name="connsiteX359" fmla="*/ 4827452 w 6248109"/>
              <a:gd name="connsiteY359" fmla="*/ 5130388 h 6277652"/>
              <a:gd name="connsiteX360" fmla="*/ 4804950 w 6248109"/>
              <a:gd name="connsiteY360" fmla="*/ 5152904 h 6277652"/>
              <a:gd name="connsiteX361" fmla="*/ 4827452 w 6248109"/>
              <a:gd name="connsiteY361" fmla="*/ 5175421 h 6277652"/>
              <a:gd name="connsiteX362" fmla="*/ 4849952 w 6248109"/>
              <a:gd name="connsiteY362" fmla="*/ 5152904 h 6277652"/>
              <a:gd name="connsiteX363" fmla="*/ 4827452 w 6248109"/>
              <a:gd name="connsiteY363" fmla="*/ 5130388 h 6277652"/>
              <a:gd name="connsiteX364" fmla="*/ 4454038 w 6248109"/>
              <a:gd name="connsiteY364" fmla="*/ 5128511 h 6277652"/>
              <a:gd name="connsiteX365" fmla="*/ 4429394 w 6248109"/>
              <a:gd name="connsiteY365" fmla="*/ 5153172 h 6277652"/>
              <a:gd name="connsiteX366" fmla="*/ 4454038 w 6248109"/>
              <a:gd name="connsiteY366" fmla="*/ 5177832 h 6277652"/>
              <a:gd name="connsiteX367" fmla="*/ 4478682 w 6248109"/>
              <a:gd name="connsiteY367" fmla="*/ 5153172 h 6277652"/>
              <a:gd name="connsiteX368" fmla="*/ 4454038 w 6248109"/>
              <a:gd name="connsiteY368" fmla="*/ 5128511 h 6277652"/>
              <a:gd name="connsiteX369" fmla="*/ 4400598 w 6248109"/>
              <a:gd name="connsiteY369" fmla="*/ 5128511 h 6277652"/>
              <a:gd name="connsiteX370" fmla="*/ 4375953 w 6248109"/>
              <a:gd name="connsiteY370" fmla="*/ 5153172 h 6277652"/>
              <a:gd name="connsiteX371" fmla="*/ 4400598 w 6248109"/>
              <a:gd name="connsiteY371" fmla="*/ 5177832 h 6277652"/>
              <a:gd name="connsiteX372" fmla="*/ 4425242 w 6248109"/>
              <a:gd name="connsiteY372" fmla="*/ 5153172 h 6277652"/>
              <a:gd name="connsiteX373" fmla="*/ 4400598 w 6248109"/>
              <a:gd name="connsiteY373" fmla="*/ 5128511 h 6277652"/>
              <a:gd name="connsiteX374" fmla="*/ 4293986 w 6248109"/>
              <a:gd name="connsiteY374" fmla="*/ 5128511 h 6277652"/>
              <a:gd name="connsiteX375" fmla="*/ 4269342 w 6248109"/>
              <a:gd name="connsiteY375" fmla="*/ 5153172 h 6277652"/>
              <a:gd name="connsiteX376" fmla="*/ 4293986 w 6248109"/>
              <a:gd name="connsiteY376" fmla="*/ 5177832 h 6277652"/>
              <a:gd name="connsiteX377" fmla="*/ 4318629 w 6248109"/>
              <a:gd name="connsiteY377" fmla="*/ 5153172 h 6277652"/>
              <a:gd name="connsiteX378" fmla="*/ 4293986 w 6248109"/>
              <a:gd name="connsiteY378" fmla="*/ 5128511 h 6277652"/>
              <a:gd name="connsiteX379" fmla="*/ 4774145 w 6248109"/>
              <a:gd name="connsiteY379" fmla="*/ 5128377 h 6277652"/>
              <a:gd name="connsiteX380" fmla="*/ 4749501 w 6248109"/>
              <a:gd name="connsiteY380" fmla="*/ 5153038 h 6277652"/>
              <a:gd name="connsiteX381" fmla="*/ 4774145 w 6248109"/>
              <a:gd name="connsiteY381" fmla="*/ 5177699 h 6277652"/>
              <a:gd name="connsiteX382" fmla="*/ 4798789 w 6248109"/>
              <a:gd name="connsiteY382" fmla="*/ 5153038 h 6277652"/>
              <a:gd name="connsiteX383" fmla="*/ 4774145 w 6248109"/>
              <a:gd name="connsiteY383" fmla="*/ 5128377 h 6277652"/>
              <a:gd name="connsiteX384" fmla="*/ 4720838 w 6248109"/>
              <a:gd name="connsiteY384" fmla="*/ 5128243 h 6277652"/>
              <a:gd name="connsiteX385" fmla="*/ 4696194 w 6248109"/>
              <a:gd name="connsiteY385" fmla="*/ 5152904 h 6277652"/>
              <a:gd name="connsiteX386" fmla="*/ 4720838 w 6248109"/>
              <a:gd name="connsiteY386" fmla="*/ 5177565 h 6277652"/>
              <a:gd name="connsiteX387" fmla="*/ 4745482 w 6248109"/>
              <a:gd name="connsiteY387" fmla="*/ 5152904 h 6277652"/>
              <a:gd name="connsiteX388" fmla="*/ 4720838 w 6248109"/>
              <a:gd name="connsiteY388" fmla="*/ 5128243 h 6277652"/>
              <a:gd name="connsiteX389" fmla="*/ 4667532 w 6248109"/>
              <a:gd name="connsiteY389" fmla="*/ 5128243 h 6277652"/>
              <a:gd name="connsiteX390" fmla="*/ 4642888 w 6248109"/>
              <a:gd name="connsiteY390" fmla="*/ 5152904 h 6277652"/>
              <a:gd name="connsiteX391" fmla="*/ 4667532 w 6248109"/>
              <a:gd name="connsiteY391" fmla="*/ 5177565 h 6277652"/>
              <a:gd name="connsiteX392" fmla="*/ 4692176 w 6248109"/>
              <a:gd name="connsiteY392" fmla="*/ 5152904 h 6277652"/>
              <a:gd name="connsiteX393" fmla="*/ 4667532 w 6248109"/>
              <a:gd name="connsiteY393" fmla="*/ 5128243 h 6277652"/>
              <a:gd name="connsiteX394" fmla="*/ 4507478 w 6248109"/>
              <a:gd name="connsiteY394" fmla="*/ 5126902 h 6277652"/>
              <a:gd name="connsiteX395" fmla="*/ 4480959 w 6248109"/>
              <a:gd name="connsiteY395" fmla="*/ 5153440 h 6277652"/>
              <a:gd name="connsiteX396" fmla="*/ 4507478 w 6248109"/>
              <a:gd name="connsiteY396" fmla="*/ 5179977 h 6277652"/>
              <a:gd name="connsiteX397" fmla="*/ 4533998 w 6248109"/>
              <a:gd name="connsiteY397" fmla="*/ 5153440 h 6277652"/>
              <a:gd name="connsiteX398" fmla="*/ 4507478 w 6248109"/>
              <a:gd name="connsiteY398" fmla="*/ 5126902 h 6277652"/>
              <a:gd name="connsiteX399" fmla="*/ 4614226 w 6248109"/>
              <a:gd name="connsiteY399" fmla="*/ 5126635 h 6277652"/>
              <a:gd name="connsiteX400" fmla="*/ 4587706 w 6248109"/>
              <a:gd name="connsiteY400" fmla="*/ 5153172 h 6277652"/>
              <a:gd name="connsiteX401" fmla="*/ 4614226 w 6248109"/>
              <a:gd name="connsiteY401" fmla="*/ 5179709 h 6277652"/>
              <a:gd name="connsiteX402" fmla="*/ 4640745 w 6248109"/>
              <a:gd name="connsiteY402" fmla="*/ 5153172 h 6277652"/>
              <a:gd name="connsiteX403" fmla="*/ 4614226 w 6248109"/>
              <a:gd name="connsiteY403" fmla="*/ 5126635 h 6277652"/>
              <a:gd name="connsiteX404" fmla="*/ 4560919 w 6248109"/>
              <a:gd name="connsiteY404" fmla="*/ 5126635 h 6277652"/>
              <a:gd name="connsiteX405" fmla="*/ 4534400 w 6248109"/>
              <a:gd name="connsiteY405" fmla="*/ 5153172 h 6277652"/>
              <a:gd name="connsiteX406" fmla="*/ 4560919 w 6248109"/>
              <a:gd name="connsiteY406" fmla="*/ 5179709 h 6277652"/>
              <a:gd name="connsiteX407" fmla="*/ 4587438 w 6248109"/>
              <a:gd name="connsiteY407" fmla="*/ 5153172 h 6277652"/>
              <a:gd name="connsiteX408" fmla="*/ 4560919 w 6248109"/>
              <a:gd name="connsiteY408" fmla="*/ 5126635 h 6277652"/>
              <a:gd name="connsiteX409" fmla="*/ 4347292 w 6248109"/>
              <a:gd name="connsiteY409" fmla="*/ 5126501 h 6277652"/>
              <a:gd name="connsiteX410" fmla="*/ 4320772 w 6248109"/>
              <a:gd name="connsiteY410" fmla="*/ 5153038 h 6277652"/>
              <a:gd name="connsiteX411" fmla="*/ 4347292 w 6248109"/>
              <a:gd name="connsiteY411" fmla="*/ 5179576 h 6277652"/>
              <a:gd name="connsiteX412" fmla="*/ 4373812 w 6248109"/>
              <a:gd name="connsiteY412" fmla="*/ 5153038 h 6277652"/>
              <a:gd name="connsiteX413" fmla="*/ 4347292 w 6248109"/>
              <a:gd name="connsiteY413" fmla="*/ 5126501 h 6277652"/>
              <a:gd name="connsiteX414" fmla="*/ 5093984 w 6248109"/>
              <a:gd name="connsiteY414" fmla="*/ 5088705 h 6277652"/>
              <a:gd name="connsiteX415" fmla="*/ 5083136 w 6248109"/>
              <a:gd name="connsiteY415" fmla="*/ 5099561 h 6277652"/>
              <a:gd name="connsiteX416" fmla="*/ 5093984 w 6248109"/>
              <a:gd name="connsiteY416" fmla="*/ 5110418 h 6277652"/>
              <a:gd name="connsiteX417" fmla="*/ 5104833 w 6248109"/>
              <a:gd name="connsiteY417" fmla="*/ 5099561 h 6277652"/>
              <a:gd name="connsiteX418" fmla="*/ 5093984 w 6248109"/>
              <a:gd name="connsiteY418" fmla="*/ 5088705 h 6277652"/>
              <a:gd name="connsiteX419" fmla="*/ 4027319 w 6248109"/>
              <a:gd name="connsiteY419" fmla="*/ 5086695 h 6277652"/>
              <a:gd name="connsiteX420" fmla="*/ 4014058 w 6248109"/>
              <a:gd name="connsiteY420" fmla="*/ 5099963 h 6277652"/>
              <a:gd name="connsiteX421" fmla="*/ 4027319 w 6248109"/>
              <a:gd name="connsiteY421" fmla="*/ 5113232 h 6277652"/>
              <a:gd name="connsiteX422" fmla="*/ 4040578 w 6248109"/>
              <a:gd name="connsiteY422" fmla="*/ 5099963 h 6277652"/>
              <a:gd name="connsiteX423" fmla="*/ 4027319 w 6248109"/>
              <a:gd name="connsiteY423" fmla="*/ 5086695 h 6277652"/>
              <a:gd name="connsiteX424" fmla="*/ 5040678 w 6248109"/>
              <a:gd name="connsiteY424" fmla="*/ 5086158 h 6277652"/>
              <a:gd name="connsiteX425" fmla="*/ 5027284 w 6248109"/>
              <a:gd name="connsiteY425" fmla="*/ 5099561 h 6277652"/>
              <a:gd name="connsiteX426" fmla="*/ 5040678 w 6248109"/>
              <a:gd name="connsiteY426" fmla="*/ 5112964 h 6277652"/>
              <a:gd name="connsiteX427" fmla="*/ 5054070 w 6248109"/>
              <a:gd name="connsiteY427" fmla="*/ 5099561 h 6277652"/>
              <a:gd name="connsiteX428" fmla="*/ 5040678 w 6248109"/>
              <a:gd name="connsiteY428" fmla="*/ 5086158 h 6277652"/>
              <a:gd name="connsiteX429" fmla="*/ 4080626 w 6248109"/>
              <a:gd name="connsiteY429" fmla="*/ 5084149 h 6277652"/>
              <a:gd name="connsiteX430" fmla="*/ 4064821 w 6248109"/>
              <a:gd name="connsiteY430" fmla="*/ 5099963 h 6277652"/>
              <a:gd name="connsiteX431" fmla="*/ 4080626 w 6248109"/>
              <a:gd name="connsiteY431" fmla="*/ 5115779 h 6277652"/>
              <a:gd name="connsiteX432" fmla="*/ 4096430 w 6248109"/>
              <a:gd name="connsiteY432" fmla="*/ 5099963 h 6277652"/>
              <a:gd name="connsiteX433" fmla="*/ 4080626 w 6248109"/>
              <a:gd name="connsiteY433" fmla="*/ 5084149 h 6277652"/>
              <a:gd name="connsiteX434" fmla="*/ 4987371 w 6248109"/>
              <a:gd name="connsiteY434" fmla="*/ 5083747 h 6277652"/>
              <a:gd name="connsiteX435" fmla="*/ 4971566 w 6248109"/>
              <a:gd name="connsiteY435" fmla="*/ 5099561 h 6277652"/>
              <a:gd name="connsiteX436" fmla="*/ 4987371 w 6248109"/>
              <a:gd name="connsiteY436" fmla="*/ 5115377 h 6277652"/>
              <a:gd name="connsiteX437" fmla="*/ 5003176 w 6248109"/>
              <a:gd name="connsiteY437" fmla="*/ 5099561 h 6277652"/>
              <a:gd name="connsiteX438" fmla="*/ 4987371 w 6248109"/>
              <a:gd name="connsiteY438" fmla="*/ 5083747 h 6277652"/>
              <a:gd name="connsiteX439" fmla="*/ 4134066 w 6248109"/>
              <a:gd name="connsiteY439" fmla="*/ 5081871 h 6277652"/>
              <a:gd name="connsiteX440" fmla="*/ 4116118 w 6248109"/>
              <a:gd name="connsiteY440" fmla="*/ 5099830 h 6277652"/>
              <a:gd name="connsiteX441" fmla="*/ 4134066 w 6248109"/>
              <a:gd name="connsiteY441" fmla="*/ 5117789 h 6277652"/>
              <a:gd name="connsiteX442" fmla="*/ 4152013 w 6248109"/>
              <a:gd name="connsiteY442" fmla="*/ 5099830 h 6277652"/>
              <a:gd name="connsiteX443" fmla="*/ 4134066 w 6248109"/>
              <a:gd name="connsiteY443" fmla="*/ 5081871 h 6277652"/>
              <a:gd name="connsiteX444" fmla="*/ 4934064 w 6248109"/>
              <a:gd name="connsiteY444" fmla="*/ 5081602 h 6277652"/>
              <a:gd name="connsiteX445" fmla="*/ 4916117 w 6248109"/>
              <a:gd name="connsiteY445" fmla="*/ 5099561 h 6277652"/>
              <a:gd name="connsiteX446" fmla="*/ 4934064 w 6248109"/>
              <a:gd name="connsiteY446" fmla="*/ 5117521 h 6277652"/>
              <a:gd name="connsiteX447" fmla="*/ 4952012 w 6248109"/>
              <a:gd name="connsiteY447" fmla="*/ 5099561 h 6277652"/>
              <a:gd name="connsiteX448" fmla="*/ 4934064 w 6248109"/>
              <a:gd name="connsiteY448" fmla="*/ 5081602 h 6277652"/>
              <a:gd name="connsiteX449" fmla="*/ 4187372 w 6248109"/>
              <a:gd name="connsiteY449" fmla="*/ 5079725 h 6277652"/>
              <a:gd name="connsiteX450" fmla="*/ 4167148 w 6248109"/>
              <a:gd name="connsiteY450" fmla="*/ 5099830 h 6277652"/>
              <a:gd name="connsiteX451" fmla="*/ 4187372 w 6248109"/>
              <a:gd name="connsiteY451" fmla="*/ 5119933 h 6277652"/>
              <a:gd name="connsiteX452" fmla="*/ 4207596 w 6248109"/>
              <a:gd name="connsiteY452" fmla="*/ 5099830 h 6277652"/>
              <a:gd name="connsiteX453" fmla="*/ 4187372 w 6248109"/>
              <a:gd name="connsiteY453" fmla="*/ 5079725 h 6277652"/>
              <a:gd name="connsiteX454" fmla="*/ 4880758 w 6248109"/>
              <a:gd name="connsiteY454" fmla="*/ 5079458 h 6277652"/>
              <a:gd name="connsiteX455" fmla="*/ 4860534 w 6248109"/>
              <a:gd name="connsiteY455" fmla="*/ 5099561 h 6277652"/>
              <a:gd name="connsiteX456" fmla="*/ 4880758 w 6248109"/>
              <a:gd name="connsiteY456" fmla="*/ 5119666 h 6277652"/>
              <a:gd name="connsiteX457" fmla="*/ 4900982 w 6248109"/>
              <a:gd name="connsiteY457" fmla="*/ 5099561 h 6277652"/>
              <a:gd name="connsiteX458" fmla="*/ 4880758 w 6248109"/>
              <a:gd name="connsiteY458" fmla="*/ 5079458 h 6277652"/>
              <a:gd name="connsiteX459" fmla="*/ 4240678 w 6248109"/>
              <a:gd name="connsiteY459" fmla="*/ 5077581 h 6277652"/>
              <a:gd name="connsiteX460" fmla="*/ 4218445 w 6248109"/>
              <a:gd name="connsiteY460" fmla="*/ 5099830 h 6277652"/>
              <a:gd name="connsiteX461" fmla="*/ 4240678 w 6248109"/>
              <a:gd name="connsiteY461" fmla="*/ 5122079 h 6277652"/>
              <a:gd name="connsiteX462" fmla="*/ 4262911 w 6248109"/>
              <a:gd name="connsiteY462" fmla="*/ 5099830 h 6277652"/>
              <a:gd name="connsiteX463" fmla="*/ 4240678 w 6248109"/>
              <a:gd name="connsiteY463" fmla="*/ 5077581 h 6277652"/>
              <a:gd name="connsiteX464" fmla="*/ 4827452 w 6248109"/>
              <a:gd name="connsiteY464" fmla="*/ 5077313 h 6277652"/>
              <a:gd name="connsiteX465" fmla="*/ 4805218 w 6248109"/>
              <a:gd name="connsiteY465" fmla="*/ 5099561 h 6277652"/>
              <a:gd name="connsiteX466" fmla="*/ 4827452 w 6248109"/>
              <a:gd name="connsiteY466" fmla="*/ 5121810 h 6277652"/>
              <a:gd name="connsiteX467" fmla="*/ 4849685 w 6248109"/>
              <a:gd name="connsiteY467" fmla="*/ 5099561 h 6277652"/>
              <a:gd name="connsiteX468" fmla="*/ 4827452 w 6248109"/>
              <a:gd name="connsiteY468" fmla="*/ 5077313 h 6277652"/>
              <a:gd name="connsiteX469" fmla="*/ 4293986 w 6248109"/>
              <a:gd name="connsiteY469" fmla="*/ 5075705 h 6277652"/>
              <a:gd name="connsiteX470" fmla="*/ 4269876 w 6248109"/>
              <a:gd name="connsiteY470" fmla="*/ 5099830 h 6277652"/>
              <a:gd name="connsiteX471" fmla="*/ 4293986 w 6248109"/>
              <a:gd name="connsiteY471" fmla="*/ 5123955 h 6277652"/>
              <a:gd name="connsiteX472" fmla="*/ 4318093 w 6248109"/>
              <a:gd name="connsiteY472" fmla="*/ 5099830 h 6277652"/>
              <a:gd name="connsiteX473" fmla="*/ 4293986 w 6248109"/>
              <a:gd name="connsiteY473" fmla="*/ 5075705 h 6277652"/>
              <a:gd name="connsiteX474" fmla="*/ 4774145 w 6248109"/>
              <a:gd name="connsiteY474" fmla="*/ 5075571 h 6277652"/>
              <a:gd name="connsiteX475" fmla="*/ 4750037 w 6248109"/>
              <a:gd name="connsiteY475" fmla="*/ 5099696 h 6277652"/>
              <a:gd name="connsiteX476" fmla="*/ 4774145 w 6248109"/>
              <a:gd name="connsiteY476" fmla="*/ 5123821 h 6277652"/>
              <a:gd name="connsiteX477" fmla="*/ 4798253 w 6248109"/>
              <a:gd name="connsiteY477" fmla="*/ 5099696 h 6277652"/>
              <a:gd name="connsiteX478" fmla="*/ 4774145 w 6248109"/>
              <a:gd name="connsiteY478" fmla="*/ 5075571 h 6277652"/>
              <a:gd name="connsiteX479" fmla="*/ 4454038 w 6248109"/>
              <a:gd name="connsiteY479" fmla="*/ 5075169 h 6277652"/>
              <a:gd name="connsiteX480" fmla="*/ 4429394 w 6248109"/>
              <a:gd name="connsiteY480" fmla="*/ 5099830 h 6277652"/>
              <a:gd name="connsiteX481" fmla="*/ 4454038 w 6248109"/>
              <a:gd name="connsiteY481" fmla="*/ 5124491 h 6277652"/>
              <a:gd name="connsiteX482" fmla="*/ 4478682 w 6248109"/>
              <a:gd name="connsiteY482" fmla="*/ 5099830 h 6277652"/>
              <a:gd name="connsiteX483" fmla="*/ 4454038 w 6248109"/>
              <a:gd name="connsiteY483" fmla="*/ 5075169 h 6277652"/>
              <a:gd name="connsiteX484" fmla="*/ 4400598 w 6248109"/>
              <a:gd name="connsiteY484" fmla="*/ 5075169 h 6277652"/>
              <a:gd name="connsiteX485" fmla="*/ 4375953 w 6248109"/>
              <a:gd name="connsiteY485" fmla="*/ 5099830 h 6277652"/>
              <a:gd name="connsiteX486" fmla="*/ 4400598 w 6248109"/>
              <a:gd name="connsiteY486" fmla="*/ 5124491 h 6277652"/>
              <a:gd name="connsiteX487" fmla="*/ 4425242 w 6248109"/>
              <a:gd name="connsiteY487" fmla="*/ 5099830 h 6277652"/>
              <a:gd name="connsiteX488" fmla="*/ 4400598 w 6248109"/>
              <a:gd name="connsiteY488" fmla="*/ 5075169 h 6277652"/>
              <a:gd name="connsiteX489" fmla="*/ 4720838 w 6248109"/>
              <a:gd name="connsiteY489" fmla="*/ 5074900 h 6277652"/>
              <a:gd name="connsiteX490" fmla="*/ 4696194 w 6248109"/>
              <a:gd name="connsiteY490" fmla="*/ 5099561 h 6277652"/>
              <a:gd name="connsiteX491" fmla="*/ 4720838 w 6248109"/>
              <a:gd name="connsiteY491" fmla="*/ 5124222 h 6277652"/>
              <a:gd name="connsiteX492" fmla="*/ 4745482 w 6248109"/>
              <a:gd name="connsiteY492" fmla="*/ 5099561 h 6277652"/>
              <a:gd name="connsiteX493" fmla="*/ 4720838 w 6248109"/>
              <a:gd name="connsiteY493" fmla="*/ 5074900 h 6277652"/>
              <a:gd name="connsiteX494" fmla="*/ 4667532 w 6248109"/>
              <a:gd name="connsiteY494" fmla="*/ 5074900 h 6277652"/>
              <a:gd name="connsiteX495" fmla="*/ 4642888 w 6248109"/>
              <a:gd name="connsiteY495" fmla="*/ 5099561 h 6277652"/>
              <a:gd name="connsiteX496" fmla="*/ 4667532 w 6248109"/>
              <a:gd name="connsiteY496" fmla="*/ 5124222 h 6277652"/>
              <a:gd name="connsiteX497" fmla="*/ 4692176 w 6248109"/>
              <a:gd name="connsiteY497" fmla="*/ 5099561 h 6277652"/>
              <a:gd name="connsiteX498" fmla="*/ 4667532 w 6248109"/>
              <a:gd name="connsiteY498" fmla="*/ 5074900 h 6277652"/>
              <a:gd name="connsiteX499" fmla="*/ 4347292 w 6248109"/>
              <a:gd name="connsiteY499" fmla="*/ 5073962 h 6277652"/>
              <a:gd name="connsiteX500" fmla="*/ 4321442 w 6248109"/>
              <a:gd name="connsiteY500" fmla="*/ 5099830 h 6277652"/>
              <a:gd name="connsiteX501" fmla="*/ 4347292 w 6248109"/>
              <a:gd name="connsiteY501" fmla="*/ 5125697 h 6277652"/>
              <a:gd name="connsiteX502" fmla="*/ 4373142 w 6248109"/>
              <a:gd name="connsiteY502" fmla="*/ 5099830 h 6277652"/>
              <a:gd name="connsiteX503" fmla="*/ 4347292 w 6248109"/>
              <a:gd name="connsiteY503" fmla="*/ 5073962 h 6277652"/>
              <a:gd name="connsiteX504" fmla="*/ 4507478 w 6248109"/>
              <a:gd name="connsiteY504" fmla="*/ 5073561 h 6277652"/>
              <a:gd name="connsiteX505" fmla="*/ 4480959 w 6248109"/>
              <a:gd name="connsiteY505" fmla="*/ 5100097 h 6277652"/>
              <a:gd name="connsiteX506" fmla="*/ 4507478 w 6248109"/>
              <a:gd name="connsiteY506" fmla="*/ 5126635 h 6277652"/>
              <a:gd name="connsiteX507" fmla="*/ 4533998 w 6248109"/>
              <a:gd name="connsiteY507" fmla="*/ 5100097 h 6277652"/>
              <a:gd name="connsiteX508" fmla="*/ 4507478 w 6248109"/>
              <a:gd name="connsiteY508" fmla="*/ 5073561 h 6277652"/>
              <a:gd name="connsiteX509" fmla="*/ 4614226 w 6248109"/>
              <a:gd name="connsiteY509" fmla="*/ 5073292 h 6277652"/>
              <a:gd name="connsiteX510" fmla="*/ 4587706 w 6248109"/>
              <a:gd name="connsiteY510" fmla="*/ 5099830 h 6277652"/>
              <a:gd name="connsiteX511" fmla="*/ 4614226 w 6248109"/>
              <a:gd name="connsiteY511" fmla="*/ 5126366 h 6277652"/>
              <a:gd name="connsiteX512" fmla="*/ 4640745 w 6248109"/>
              <a:gd name="connsiteY512" fmla="*/ 5099830 h 6277652"/>
              <a:gd name="connsiteX513" fmla="*/ 4614226 w 6248109"/>
              <a:gd name="connsiteY513" fmla="*/ 5073292 h 6277652"/>
              <a:gd name="connsiteX514" fmla="*/ 4560919 w 6248109"/>
              <a:gd name="connsiteY514" fmla="*/ 5073292 h 6277652"/>
              <a:gd name="connsiteX515" fmla="*/ 4534400 w 6248109"/>
              <a:gd name="connsiteY515" fmla="*/ 5099830 h 6277652"/>
              <a:gd name="connsiteX516" fmla="*/ 4560919 w 6248109"/>
              <a:gd name="connsiteY516" fmla="*/ 5126366 h 6277652"/>
              <a:gd name="connsiteX517" fmla="*/ 4587438 w 6248109"/>
              <a:gd name="connsiteY517" fmla="*/ 5099830 h 6277652"/>
              <a:gd name="connsiteX518" fmla="*/ 4560919 w 6248109"/>
              <a:gd name="connsiteY518" fmla="*/ 5073292 h 6277652"/>
              <a:gd name="connsiteX519" fmla="*/ 5147290 w 6248109"/>
              <a:gd name="connsiteY519" fmla="*/ 5038445 h 6277652"/>
              <a:gd name="connsiteX520" fmla="*/ 5139388 w 6248109"/>
              <a:gd name="connsiteY520" fmla="*/ 5046219 h 6277652"/>
              <a:gd name="connsiteX521" fmla="*/ 5147290 w 6248109"/>
              <a:gd name="connsiteY521" fmla="*/ 5054127 h 6277652"/>
              <a:gd name="connsiteX522" fmla="*/ 5155193 w 6248109"/>
              <a:gd name="connsiteY522" fmla="*/ 5046219 h 6277652"/>
              <a:gd name="connsiteX523" fmla="*/ 5147290 w 6248109"/>
              <a:gd name="connsiteY523" fmla="*/ 5038445 h 6277652"/>
              <a:gd name="connsiteX524" fmla="*/ 3974012 w 6248109"/>
              <a:gd name="connsiteY524" fmla="*/ 5036033 h 6277652"/>
              <a:gd name="connsiteX525" fmla="*/ 3963565 w 6248109"/>
              <a:gd name="connsiteY525" fmla="*/ 5046487 h 6277652"/>
              <a:gd name="connsiteX526" fmla="*/ 3974012 w 6248109"/>
              <a:gd name="connsiteY526" fmla="*/ 5056941 h 6277652"/>
              <a:gd name="connsiteX527" fmla="*/ 3984459 w 6248109"/>
              <a:gd name="connsiteY527" fmla="*/ 5046487 h 6277652"/>
              <a:gd name="connsiteX528" fmla="*/ 3974012 w 6248109"/>
              <a:gd name="connsiteY528" fmla="*/ 5036033 h 6277652"/>
              <a:gd name="connsiteX529" fmla="*/ 5093984 w 6248109"/>
              <a:gd name="connsiteY529" fmla="*/ 5035900 h 6277652"/>
              <a:gd name="connsiteX530" fmla="*/ 5083536 w 6248109"/>
              <a:gd name="connsiteY530" fmla="*/ 5046353 h 6277652"/>
              <a:gd name="connsiteX531" fmla="*/ 5093984 w 6248109"/>
              <a:gd name="connsiteY531" fmla="*/ 5056808 h 6277652"/>
              <a:gd name="connsiteX532" fmla="*/ 5104430 w 6248109"/>
              <a:gd name="connsiteY532" fmla="*/ 5046353 h 6277652"/>
              <a:gd name="connsiteX533" fmla="*/ 5093984 w 6248109"/>
              <a:gd name="connsiteY533" fmla="*/ 5035900 h 6277652"/>
              <a:gd name="connsiteX534" fmla="*/ 4027453 w 6248109"/>
              <a:gd name="connsiteY534" fmla="*/ 5033620 h 6277652"/>
              <a:gd name="connsiteX535" fmla="*/ 4014461 w 6248109"/>
              <a:gd name="connsiteY535" fmla="*/ 5046622 h 6277652"/>
              <a:gd name="connsiteX536" fmla="*/ 4027453 w 6248109"/>
              <a:gd name="connsiteY536" fmla="*/ 5059622 h 6277652"/>
              <a:gd name="connsiteX537" fmla="*/ 4040444 w 6248109"/>
              <a:gd name="connsiteY537" fmla="*/ 5046622 h 6277652"/>
              <a:gd name="connsiteX538" fmla="*/ 4027453 w 6248109"/>
              <a:gd name="connsiteY538" fmla="*/ 5033620 h 6277652"/>
              <a:gd name="connsiteX539" fmla="*/ 5040678 w 6248109"/>
              <a:gd name="connsiteY539" fmla="*/ 5033353 h 6277652"/>
              <a:gd name="connsiteX540" fmla="*/ 5027686 w 6248109"/>
              <a:gd name="connsiteY540" fmla="*/ 5046353 h 6277652"/>
              <a:gd name="connsiteX541" fmla="*/ 5040678 w 6248109"/>
              <a:gd name="connsiteY541" fmla="*/ 5059353 h 6277652"/>
              <a:gd name="connsiteX542" fmla="*/ 5053670 w 6248109"/>
              <a:gd name="connsiteY542" fmla="*/ 5046353 h 6277652"/>
              <a:gd name="connsiteX543" fmla="*/ 5040678 w 6248109"/>
              <a:gd name="connsiteY543" fmla="*/ 5033353 h 6277652"/>
              <a:gd name="connsiteX544" fmla="*/ 4080759 w 6248109"/>
              <a:gd name="connsiteY544" fmla="*/ 5031342 h 6277652"/>
              <a:gd name="connsiteX545" fmla="*/ 4065491 w 6248109"/>
              <a:gd name="connsiteY545" fmla="*/ 5046487 h 6277652"/>
              <a:gd name="connsiteX546" fmla="*/ 4080759 w 6248109"/>
              <a:gd name="connsiteY546" fmla="*/ 5061633 h 6277652"/>
              <a:gd name="connsiteX547" fmla="*/ 4095894 w 6248109"/>
              <a:gd name="connsiteY547" fmla="*/ 5046487 h 6277652"/>
              <a:gd name="connsiteX548" fmla="*/ 4080759 w 6248109"/>
              <a:gd name="connsiteY548" fmla="*/ 5031342 h 6277652"/>
              <a:gd name="connsiteX549" fmla="*/ 4987371 w 6248109"/>
              <a:gd name="connsiteY549" fmla="*/ 5031075 h 6277652"/>
              <a:gd name="connsiteX550" fmla="*/ 4972236 w 6248109"/>
              <a:gd name="connsiteY550" fmla="*/ 5046219 h 6277652"/>
              <a:gd name="connsiteX551" fmla="*/ 4987371 w 6248109"/>
              <a:gd name="connsiteY551" fmla="*/ 5061364 h 6277652"/>
              <a:gd name="connsiteX552" fmla="*/ 5002640 w 6248109"/>
              <a:gd name="connsiteY552" fmla="*/ 5046219 h 6277652"/>
              <a:gd name="connsiteX553" fmla="*/ 4987371 w 6248109"/>
              <a:gd name="connsiteY553" fmla="*/ 5031075 h 6277652"/>
              <a:gd name="connsiteX554" fmla="*/ 4134066 w 6248109"/>
              <a:gd name="connsiteY554" fmla="*/ 5029198 h 6277652"/>
              <a:gd name="connsiteX555" fmla="*/ 4116654 w 6248109"/>
              <a:gd name="connsiteY555" fmla="*/ 5046487 h 6277652"/>
              <a:gd name="connsiteX556" fmla="*/ 4134066 w 6248109"/>
              <a:gd name="connsiteY556" fmla="*/ 5063911 h 6277652"/>
              <a:gd name="connsiteX557" fmla="*/ 4151477 w 6248109"/>
              <a:gd name="connsiteY557" fmla="*/ 5046487 h 6277652"/>
              <a:gd name="connsiteX558" fmla="*/ 4134066 w 6248109"/>
              <a:gd name="connsiteY558" fmla="*/ 5029198 h 6277652"/>
              <a:gd name="connsiteX559" fmla="*/ 4934064 w 6248109"/>
              <a:gd name="connsiteY559" fmla="*/ 5028662 h 6277652"/>
              <a:gd name="connsiteX560" fmla="*/ 4916520 w 6248109"/>
              <a:gd name="connsiteY560" fmla="*/ 5046219 h 6277652"/>
              <a:gd name="connsiteX561" fmla="*/ 4934064 w 6248109"/>
              <a:gd name="connsiteY561" fmla="*/ 5063777 h 6277652"/>
              <a:gd name="connsiteX562" fmla="*/ 4951610 w 6248109"/>
              <a:gd name="connsiteY562" fmla="*/ 5046219 h 6277652"/>
              <a:gd name="connsiteX563" fmla="*/ 4934064 w 6248109"/>
              <a:gd name="connsiteY563" fmla="*/ 5028662 h 6277652"/>
              <a:gd name="connsiteX564" fmla="*/ 4187372 w 6248109"/>
              <a:gd name="connsiteY564" fmla="*/ 5026920 h 6277652"/>
              <a:gd name="connsiteX565" fmla="*/ 4167818 w 6248109"/>
              <a:gd name="connsiteY565" fmla="*/ 5046487 h 6277652"/>
              <a:gd name="connsiteX566" fmla="*/ 4187372 w 6248109"/>
              <a:gd name="connsiteY566" fmla="*/ 5066055 h 6277652"/>
              <a:gd name="connsiteX567" fmla="*/ 4206926 w 6248109"/>
              <a:gd name="connsiteY567" fmla="*/ 5046487 h 6277652"/>
              <a:gd name="connsiteX568" fmla="*/ 4187372 w 6248109"/>
              <a:gd name="connsiteY568" fmla="*/ 5026920 h 6277652"/>
              <a:gd name="connsiteX569" fmla="*/ 4880758 w 6248109"/>
              <a:gd name="connsiteY569" fmla="*/ 5026651 h 6277652"/>
              <a:gd name="connsiteX570" fmla="*/ 4861204 w 6248109"/>
              <a:gd name="connsiteY570" fmla="*/ 5046219 h 6277652"/>
              <a:gd name="connsiteX571" fmla="*/ 4880758 w 6248109"/>
              <a:gd name="connsiteY571" fmla="*/ 5065786 h 6277652"/>
              <a:gd name="connsiteX572" fmla="*/ 4900312 w 6248109"/>
              <a:gd name="connsiteY572" fmla="*/ 5046219 h 6277652"/>
              <a:gd name="connsiteX573" fmla="*/ 4880758 w 6248109"/>
              <a:gd name="connsiteY573" fmla="*/ 5026651 h 6277652"/>
              <a:gd name="connsiteX574" fmla="*/ 4240678 w 6248109"/>
              <a:gd name="connsiteY574" fmla="*/ 5024909 h 6277652"/>
              <a:gd name="connsiteX575" fmla="*/ 4219115 w 6248109"/>
              <a:gd name="connsiteY575" fmla="*/ 5046487 h 6277652"/>
              <a:gd name="connsiteX576" fmla="*/ 4240678 w 6248109"/>
              <a:gd name="connsiteY576" fmla="*/ 5068066 h 6277652"/>
              <a:gd name="connsiteX577" fmla="*/ 4262242 w 6248109"/>
              <a:gd name="connsiteY577" fmla="*/ 5046487 h 6277652"/>
              <a:gd name="connsiteX578" fmla="*/ 4240678 w 6248109"/>
              <a:gd name="connsiteY578" fmla="*/ 5024909 h 6277652"/>
              <a:gd name="connsiteX579" fmla="*/ 4827452 w 6248109"/>
              <a:gd name="connsiteY579" fmla="*/ 5024641 h 6277652"/>
              <a:gd name="connsiteX580" fmla="*/ 4805888 w 6248109"/>
              <a:gd name="connsiteY580" fmla="*/ 5046219 h 6277652"/>
              <a:gd name="connsiteX581" fmla="*/ 4827452 w 6248109"/>
              <a:gd name="connsiteY581" fmla="*/ 5067797 h 6277652"/>
              <a:gd name="connsiteX582" fmla="*/ 4849016 w 6248109"/>
              <a:gd name="connsiteY582" fmla="*/ 5046219 h 6277652"/>
              <a:gd name="connsiteX583" fmla="*/ 4827452 w 6248109"/>
              <a:gd name="connsiteY583" fmla="*/ 5024641 h 6277652"/>
              <a:gd name="connsiteX584" fmla="*/ 3920706 w 6248109"/>
              <a:gd name="connsiteY584" fmla="*/ 5024641 h 6277652"/>
              <a:gd name="connsiteX585" fmla="*/ 3916151 w 6248109"/>
              <a:gd name="connsiteY585" fmla="*/ 5029198 h 6277652"/>
              <a:gd name="connsiteX586" fmla="*/ 3920706 w 6248109"/>
              <a:gd name="connsiteY586" fmla="*/ 5033754 h 6277652"/>
              <a:gd name="connsiteX587" fmla="*/ 3925259 w 6248109"/>
              <a:gd name="connsiteY587" fmla="*/ 5029198 h 6277652"/>
              <a:gd name="connsiteX588" fmla="*/ 3920706 w 6248109"/>
              <a:gd name="connsiteY588" fmla="*/ 5024641 h 6277652"/>
              <a:gd name="connsiteX589" fmla="*/ 4293986 w 6248109"/>
              <a:gd name="connsiteY589" fmla="*/ 5023033 h 6277652"/>
              <a:gd name="connsiteX590" fmla="*/ 4270546 w 6248109"/>
              <a:gd name="connsiteY590" fmla="*/ 5046487 h 6277652"/>
              <a:gd name="connsiteX591" fmla="*/ 4293986 w 6248109"/>
              <a:gd name="connsiteY591" fmla="*/ 5069942 h 6277652"/>
              <a:gd name="connsiteX592" fmla="*/ 4317424 w 6248109"/>
              <a:gd name="connsiteY592" fmla="*/ 5046487 h 6277652"/>
              <a:gd name="connsiteX593" fmla="*/ 4293986 w 6248109"/>
              <a:gd name="connsiteY593" fmla="*/ 5023033 h 6277652"/>
              <a:gd name="connsiteX594" fmla="*/ 4774145 w 6248109"/>
              <a:gd name="connsiteY594" fmla="*/ 5022898 h 6277652"/>
              <a:gd name="connsiteX595" fmla="*/ 4750707 w 6248109"/>
              <a:gd name="connsiteY595" fmla="*/ 5046353 h 6277652"/>
              <a:gd name="connsiteX596" fmla="*/ 4774145 w 6248109"/>
              <a:gd name="connsiteY596" fmla="*/ 5069808 h 6277652"/>
              <a:gd name="connsiteX597" fmla="*/ 4797584 w 6248109"/>
              <a:gd name="connsiteY597" fmla="*/ 5046353 h 6277652"/>
              <a:gd name="connsiteX598" fmla="*/ 4774145 w 6248109"/>
              <a:gd name="connsiteY598" fmla="*/ 5022898 h 6277652"/>
              <a:gd name="connsiteX599" fmla="*/ 4454038 w 6248109"/>
              <a:gd name="connsiteY599" fmla="*/ 5021826 h 6277652"/>
              <a:gd name="connsiteX600" fmla="*/ 4429394 w 6248109"/>
              <a:gd name="connsiteY600" fmla="*/ 5046487 h 6277652"/>
              <a:gd name="connsiteX601" fmla="*/ 4454038 w 6248109"/>
              <a:gd name="connsiteY601" fmla="*/ 5071148 h 6277652"/>
              <a:gd name="connsiteX602" fmla="*/ 4478682 w 6248109"/>
              <a:gd name="connsiteY602" fmla="*/ 5046487 h 6277652"/>
              <a:gd name="connsiteX603" fmla="*/ 4454038 w 6248109"/>
              <a:gd name="connsiteY603" fmla="*/ 5021826 h 6277652"/>
              <a:gd name="connsiteX604" fmla="*/ 4400598 w 6248109"/>
              <a:gd name="connsiteY604" fmla="*/ 5021826 h 6277652"/>
              <a:gd name="connsiteX605" fmla="*/ 4375953 w 6248109"/>
              <a:gd name="connsiteY605" fmla="*/ 5046487 h 6277652"/>
              <a:gd name="connsiteX606" fmla="*/ 4400598 w 6248109"/>
              <a:gd name="connsiteY606" fmla="*/ 5071148 h 6277652"/>
              <a:gd name="connsiteX607" fmla="*/ 4425242 w 6248109"/>
              <a:gd name="connsiteY607" fmla="*/ 5046487 h 6277652"/>
              <a:gd name="connsiteX608" fmla="*/ 4400598 w 6248109"/>
              <a:gd name="connsiteY608" fmla="*/ 5021826 h 6277652"/>
              <a:gd name="connsiteX609" fmla="*/ 4720838 w 6248109"/>
              <a:gd name="connsiteY609" fmla="*/ 5021559 h 6277652"/>
              <a:gd name="connsiteX610" fmla="*/ 4696194 w 6248109"/>
              <a:gd name="connsiteY610" fmla="*/ 5046219 h 6277652"/>
              <a:gd name="connsiteX611" fmla="*/ 4720838 w 6248109"/>
              <a:gd name="connsiteY611" fmla="*/ 5070880 h 6277652"/>
              <a:gd name="connsiteX612" fmla="*/ 4745482 w 6248109"/>
              <a:gd name="connsiteY612" fmla="*/ 5046219 h 6277652"/>
              <a:gd name="connsiteX613" fmla="*/ 4720838 w 6248109"/>
              <a:gd name="connsiteY613" fmla="*/ 5021559 h 6277652"/>
              <a:gd name="connsiteX614" fmla="*/ 4667532 w 6248109"/>
              <a:gd name="connsiteY614" fmla="*/ 5021559 h 6277652"/>
              <a:gd name="connsiteX615" fmla="*/ 4642888 w 6248109"/>
              <a:gd name="connsiteY615" fmla="*/ 5046219 h 6277652"/>
              <a:gd name="connsiteX616" fmla="*/ 4667532 w 6248109"/>
              <a:gd name="connsiteY616" fmla="*/ 5070880 h 6277652"/>
              <a:gd name="connsiteX617" fmla="*/ 4692176 w 6248109"/>
              <a:gd name="connsiteY617" fmla="*/ 5046219 h 6277652"/>
              <a:gd name="connsiteX618" fmla="*/ 4667532 w 6248109"/>
              <a:gd name="connsiteY618" fmla="*/ 5021559 h 6277652"/>
              <a:gd name="connsiteX619" fmla="*/ 4347292 w 6248109"/>
              <a:gd name="connsiteY619" fmla="*/ 5021290 h 6277652"/>
              <a:gd name="connsiteX620" fmla="*/ 4322112 w 6248109"/>
              <a:gd name="connsiteY620" fmla="*/ 5046353 h 6277652"/>
              <a:gd name="connsiteX621" fmla="*/ 4347292 w 6248109"/>
              <a:gd name="connsiteY621" fmla="*/ 5071416 h 6277652"/>
              <a:gd name="connsiteX622" fmla="*/ 4372472 w 6248109"/>
              <a:gd name="connsiteY622" fmla="*/ 5046353 h 6277652"/>
              <a:gd name="connsiteX623" fmla="*/ 4347292 w 6248109"/>
              <a:gd name="connsiteY623" fmla="*/ 5021290 h 6277652"/>
              <a:gd name="connsiteX624" fmla="*/ 4507478 w 6248109"/>
              <a:gd name="connsiteY624" fmla="*/ 5020218 h 6277652"/>
              <a:gd name="connsiteX625" fmla="*/ 4480959 w 6248109"/>
              <a:gd name="connsiteY625" fmla="*/ 5046755 h 6277652"/>
              <a:gd name="connsiteX626" fmla="*/ 4507478 w 6248109"/>
              <a:gd name="connsiteY626" fmla="*/ 5073292 h 6277652"/>
              <a:gd name="connsiteX627" fmla="*/ 4533998 w 6248109"/>
              <a:gd name="connsiteY627" fmla="*/ 5046755 h 6277652"/>
              <a:gd name="connsiteX628" fmla="*/ 4507478 w 6248109"/>
              <a:gd name="connsiteY628" fmla="*/ 5020218 h 6277652"/>
              <a:gd name="connsiteX629" fmla="*/ 4614226 w 6248109"/>
              <a:gd name="connsiteY629" fmla="*/ 5019950 h 6277652"/>
              <a:gd name="connsiteX630" fmla="*/ 4587706 w 6248109"/>
              <a:gd name="connsiteY630" fmla="*/ 5046487 h 6277652"/>
              <a:gd name="connsiteX631" fmla="*/ 4614226 w 6248109"/>
              <a:gd name="connsiteY631" fmla="*/ 5073025 h 6277652"/>
              <a:gd name="connsiteX632" fmla="*/ 4640745 w 6248109"/>
              <a:gd name="connsiteY632" fmla="*/ 5046487 h 6277652"/>
              <a:gd name="connsiteX633" fmla="*/ 4614226 w 6248109"/>
              <a:gd name="connsiteY633" fmla="*/ 5019950 h 6277652"/>
              <a:gd name="connsiteX634" fmla="*/ 4560919 w 6248109"/>
              <a:gd name="connsiteY634" fmla="*/ 5019950 h 6277652"/>
              <a:gd name="connsiteX635" fmla="*/ 4534400 w 6248109"/>
              <a:gd name="connsiteY635" fmla="*/ 5046487 h 6277652"/>
              <a:gd name="connsiteX636" fmla="*/ 4560919 w 6248109"/>
              <a:gd name="connsiteY636" fmla="*/ 5073025 h 6277652"/>
              <a:gd name="connsiteX637" fmla="*/ 4587438 w 6248109"/>
              <a:gd name="connsiteY637" fmla="*/ 5046487 h 6277652"/>
              <a:gd name="connsiteX638" fmla="*/ 4560919 w 6248109"/>
              <a:gd name="connsiteY638" fmla="*/ 5019950 h 6277652"/>
              <a:gd name="connsiteX639" fmla="*/ 3869274 w 6248109"/>
              <a:gd name="connsiteY639" fmla="*/ 4987784 h 6277652"/>
              <a:gd name="connsiteX640" fmla="*/ 3863783 w 6248109"/>
              <a:gd name="connsiteY640" fmla="*/ 4993279 h 6277652"/>
              <a:gd name="connsiteX641" fmla="*/ 3869274 w 6248109"/>
              <a:gd name="connsiteY641" fmla="*/ 4998773 h 6277652"/>
              <a:gd name="connsiteX642" fmla="*/ 3874766 w 6248109"/>
              <a:gd name="connsiteY642" fmla="*/ 4993279 h 6277652"/>
              <a:gd name="connsiteX643" fmla="*/ 3869274 w 6248109"/>
              <a:gd name="connsiteY643" fmla="*/ 4987784 h 6277652"/>
              <a:gd name="connsiteX644" fmla="*/ 5200597 w 6248109"/>
              <a:gd name="connsiteY644" fmla="*/ 4987515 h 6277652"/>
              <a:gd name="connsiteX645" fmla="*/ 5195106 w 6248109"/>
              <a:gd name="connsiteY645" fmla="*/ 4993011 h 6277652"/>
              <a:gd name="connsiteX646" fmla="*/ 5200597 w 6248109"/>
              <a:gd name="connsiteY646" fmla="*/ 4998506 h 6277652"/>
              <a:gd name="connsiteX647" fmla="*/ 5206088 w 6248109"/>
              <a:gd name="connsiteY647" fmla="*/ 4993011 h 6277652"/>
              <a:gd name="connsiteX648" fmla="*/ 5200597 w 6248109"/>
              <a:gd name="connsiteY648" fmla="*/ 4987515 h 6277652"/>
              <a:gd name="connsiteX649" fmla="*/ 3920706 w 6248109"/>
              <a:gd name="connsiteY649" fmla="*/ 4986176 h 6277652"/>
              <a:gd name="connsiteX650" fmla="*/ 3913607 w 6248109"/>
              <a:gd name="connsiteY650" fmla="*/ 4993279 h 6277652"/>
              <a:gd name="connsiteX651" fmla="*/ 3920706 w 6248109"/>
              <a:gd name="connsiteY651" fmla="*/ 5000382 h 6277652"/>
              <a:gd name="connsiteX652" fmla="*/ 3927805 w 6248109"/>
              <a:gd name="connsiteY652" fmla="*/ 4993279 h 6277652"/>
              <a:gd name="connsiteX653" fmla="*/ 3920706 w 6248109"/>
              <a:gd name="connsiteY653" fmla="*/ 4986176 h 6277652"/>
              <a:gd name="connsiteX654" fmla="*/ 5147290 w 6248109"/>
              <a:gd name="connsiteY654" fmla="*/ 4985773 h 6277652"/>
              <a:gd name="connsiteX655" fmla="*/ 5140058 w 6248109"/>
              <a:gd name="connsiteY655" fmla="*/ 4993011 h 6277652"/>
              <a:gd name="connsiteX656" fmla="*/ 5147290 w 6248109"/>
              <a:gd name="connsiteY656" fmla="*/ 5000248 h 6277652"/>
              <a:gd name="connsiteX657" fmla="*/ 5154523 w 6248109"/>
              <a:gd name="connsiteY657" fmla="*/ 4993011 h 6277652"/>
              <a:gd name="connsiteX658" fmla="*/ 5147290 w 6248109"/>
              <a:gd name="connsiteY658" fmla="*/ 4985773 h 6277652"/>
              <a:gd name="connsiteX659" fmla="*/ 3974146 w 6248109"/>
              <a:gd name="connsiteY659" fmla="*/ 4983629 h 6277652"/>
              <a:gd name="connsiteX660" fmla="*/ 3964502 w 6248109"/>
              <a:gd name="connsiteY660" fmla="*/ 4993279 h 6277652"/>
              <a:gd name="connsiteX661" fmla="*/ 3974146 w 6248109"/>
              <a:gd name="connsiteY661" fmla="*/ 5002929 h 6277652"/>
              <a:gd name="connsiteX662" fmla="*/ 3983789 w 6248109"/>
              <a:gd name="connsiteY662" fmla="*/ 4993279 h 6277652"/>
              <a:gd name="connsiteX663" fmla="*/ 3974146 w 6248109"/>
              <a:gd name="connsiteY663" fmla="*/ 4983629 h 6277652"/>
              <a:gd name="connsiteX664" fmla="*/ 5093984 w 6248109"/>
              <a:gd name="connsiteY664" fmla="*/ 4983361 h 6277652"/>
              <a:gd name="connsiteX665" fmla="*/ 5084342 w 6248109"/>
              <a:gd name="connsiteY665" fmla="*/ 4993011 h 6277652"/>
              <a:gd name="connsiteX666" fmla="*/ 5093984 w 6248109"/>
              <a:gd name="connsiteY666" fmla="*/ 5002661 h 6277652"/>
              <a:gd name="connsiteX667" fmla="*/ 5103627 w 6248109"/>
              <a:gd name="connsiteY667" fmla="*/ 4993011 h 6277652"/>
              <a:gd name="connsiteX668" fmla="*/ 5093984 w 6248109"/>
              <a:gd name="connsiteY668" fmla="*/ 4983361 h 6277652"/>
              <a:gd name="connsiteX669" fmla="*/ 4027453 w 6248109"/>
              <a:gd name="connsiteY669" fmla="*/ 4981082 h 6277652"/>
              <a:gd name="connsiteX670" fmla="*/ 4015264 w 6248109"/>
              <a:gd name="connsiteY670" fmla="*/ 4993279 h 6277652"/>
              <a:gd name="connsiteX671" fmla="*/ 4027453 w 6248109"/>
              <a:gd name="connsiteY671" fmla="*/ 5005475 h 6277652"/>
              <a:gd name="connsiteX672" fmla="*/ 4039641 w 6248109"/>
              <a:gd name="connsiteY672" fmla="*/ 4993279 h 6277652"/>
              <a:gd name="connsiteX673" fmla="*/ 4027453 w 6248109"/>
              <a:gd name="connsiteY673" fmla="*/ 4981082 h 6277652"/>
              <a:gd name="connsiteX674" fmla="*/ 5040678 w 6248109"/>
              <a:gd name="connsiteY674" fmla="*/ 4980815 h 6277652"/>
              <a:gd name="connsiteX675" fmla="*/ 5028490 w 6248109"/>
              <a:gd name="connsiteY675" fmla="*/ 4993011 h 6277652"/>
              <a:gd name="connsiteX676" fmla="*/ 5040678 w 6248109"/>
              <a:gd name="connsiteY676" fmla="*/ 5005207 h 6277652"/>
              <a:gd name="connsiteX677" fmla="*/ 5052866 w 6248109"/>
              <a:gd name="connsiteY677" fmla="*/ 4993011 h 6277652"/>
              <a:gd name="connsiteX678" fmla="*/ 5040678 w 6248109"/>
              <a:gd name="connsiteY678" fmla="*/ 4980815 h 6277652"/>
              <a:gd name="connsiteX679" fmla="*/ 4080759 w 6248109"/>
              <a:gd name="connsiteY679" fmla="*/ 4978804 h 6277652"/>
              <a:gd name="connsiteX680" fmla="*/ 4066428 w 6248109"/>
              <a:gd name="connsiteY680" fmla="*/ 4993145 h 6277652"/>
              <a:gd name="connsiteX681" fmla="*/ 4080759 w 6248109"/>
              <a:gd name="connsiteY681" fmla="*/ 5007486 h 6277652"/>
              <a:gd name="connsiteX682" fmla="*/ 4095090 w 6248109"/>
              <a:gd name="connsiteY682" fmla="*/ 4993145 h 6277652"/>
              <a:gd name="connsiteX683" fmla="*/ 4080759 w 6248109"/>
              <a:gd name="connsiteY683" fmla="*/ 4978804 h 6277652"/>
              <a:gd name="connsiteX684" fmla="*/ 4987371 w 6248109"/>
              <a:gd name="connsiteY684" fmla="*/ 4978536 h 6277652"/>
              <a:gd name="connsiteX685" fmla="*/ 4973040 w 6248109"/>
              <a:gd name="connsiteY685" fmla="*/ 4992876 h 6277652"/>
              <a:gd name="connsiteX686" fmla="*/ 4987371 w 6248109"/>
              <a:gd name="connsiteY686" fmla="*/ 5007217 h 6277652"/>
              <a:gd name="connsiteX687" fmla="*/ 5001702 w 6248109"/>
              <a:gd name="connsiteY687" fmla="*/ 4992876 h 6277652"/>
              <a:gd name="connsiteX688" fmla="*/ 4987371 w 6248109"/>
              <a:gd name="connsiteY688" fmla="*/ 4978536 h 6277652"/>
              <a:gd name="connsiteX689" fmla="*/ 4134066 w 6248109"/>
              <a:gd name="connsiteY689" fmla="*/ 4976659 h 6277652"/>
              <a:gd name="connsiteX690" fmla="*/ 4117458 w 6248109"/>
              <a:gd name="connsiteY690" fmla="*/ 4993279 h 6277652"/>
              <a:gd name="connsiteX691" fmla="*/ 4134066 w 6248109"/>
              <a:gd name="connsiteY691" fmla="*/ 5009764 h 6277652"/>
              <a:gd name="connsiteX692" fmla="*/ 4150674 w 6248109"/>
              <a:gd name="connsiteY692" fmla="*/ 4993279 h 6277652"/>
              <a:gd name="connsiteX693" fmla="*/ 4134066 w 6248109"/>
              <a:gd name="connsiteY693" fmla="*/ 4976659 h 6277652"/>
              <a:gd name="connsiteX694" fmla="*/ 4934064 w 6248109"/>
              <a:gd name="connsiteY694" fmla="*/ 4976392 h 6277652"/>
              <a:gd name="connsiteX695" fmla="*/ 4917456 w 6248109"/>
              <a:gd name="connsiteY695" fmla="*/ 4993011 h 6277652"/>
              <a:gd name="connsiteX696" fmla="*/ 4934064 w 6248109"/>
              <a:gd name="connsiteY696" fmla="*/ 5009495 h 6277652"/>
              <a:gd name="connsiteX697" fmla="*/ 4950672 w 6248109"/>
              <a:gd name="connsiteY697" fmla="*/ 4993011 h 6277652"/>
              <a:gd name="connsiteX698" fmla="*/ 4934064 w 6248109"/>
              <a:gd name="connsiteY698" fmla="*/ 4976392 h 6277652"/>
              <a:gd name="connsiteX699" fmla="*/ 4187372 w 6248109"/>
              <a:gd name="connsiteY699" fmla="*/ 4974650 h 6277652"/>
              <a:gd name="connsiteX700" fmla="*/ 4168755 w 6248109"/>
              <a:gd name="connsiteY700" fmla="*/ 4993145 h 6277652"/>
              <a:gd name="connsiteX701" fmla="*/ 4187372 w 6248109"/>
              <a:gd name="connsiteY701" fmla="*/ 5011640 h 6277652"/>
              <a:gd name="connsiteX702" fmla="*/ 4205990 w 6248109"/>
              <a:gd name="connsiteY702" fmla="*/ 4993145 h 6277652"/>
              <a:gd name="connsiteX703" fmla="*/ 4187372 w 6248109"/>
              <a:gd name="connsiteY703" fmla="*/ 4974650 h 6277652"/>
              <a:gd name="connsiteX704" fmla="*/ 4880758 w 6248109"/>
              <a:gd name="connsiteY704" fmla="*/ 4974248 h 6277652"/>
              <a:gd name="connsiteX705" fmla="*/ 4862007 w 6248109"/>
              <a:gd name="connsiteY705" fmla="*/ 4993011 h 6277652"/>
              <a:gd name="connsiteX706" fmla="*/ 4880758 w 6248109"/>
              <a:gd name="connsiteY706" fmla="*/ 5011775 h 6277652"/>
              <a:gd name="connsiteX707" fmla="*/ 4899509 w 6248109"/>
              <a:gd name="connsiteY707" fmla="*/ 4993011 h 6277652"/>
              <a:gd name="connsiteX708" fmla="*/ 4880758 w 6248109"/>
              <a:gd name="connsiteY708" fmla="*/ 4974248 h 6277652"/>
              <a:gd name="connsiteX709" fmla="*/ 4240678 w 6248109"/>
              <a:gd name="connsiteY709" fmla="*/ 4972639 h 6277652"/>
              <a:gd name="connsiteX710" fmla="*/ 4220052 w 6248109"/>
              <a:gd name="connsiteY710" fmla="*/ 4993145 h 6277652"/>
              <a:gd name="connsiteX711" fmla="*/ 4240678 w 6248109"/>
              <a:gd name="connsiteY711" fmla="*/ 5013651 h 6277652"/>
              <a:gd name="connsiteX712" fmla="*/ 4261304 w 6248109"/>
              <a:gd name="connsiteY712" fmla="*/ 4993145 h 6277652"/>
              <a:gd name="connsiteX713" fmla="*/ 4240678 w 6248109"/>
              <a:gd name="connsiteY713" fmla="*/ 4972639 h 6277652"/>
              <a:gd name="connsiteX714" fmla="*/ 4827452 w 6248109"/>
              <a:gd name="connsiteY714" fmla="*/ 4972371 h 6277652"/>
              <a:gd name="connsiteX715" fmla="*/ 4806825 w 6248109"/>
              <a:gd name="connsiteY715" fmla="*/ 4992876 h 6277652"/>
              <a:gd name="connsiteX716" fmla="*/ 4827452 w 6248109"/>
              <a:gd name="connsiteY716" fmla="*/ 5013383 h 6277652"/>
              <a:gd name="connsiteX717" fmla="*/ 4848078 w 6248109"/>
              <a:gd name="connsiteY717" fmla="*/ 4992876 h 6277652"/>
              <a:gd name="connsiteX718" fmla="*/ 4827452 w 6248109"/>
              <a:gd name="connsiteY718" fmla="*/ 4972371 h 6277652"/>
              <a:gd name="connsiteX719" fmla="*/ 4293986 w 6248109"/>
              <a:gd name="connsiteY719" fmla="*/ 4970897 h 6277652"/>
              <a:gd name="connsiteX720" fmla="*/ 4271752 w 6248109"/>
              <a:gd name="connsiteY720" fmla="*/ 4993145 h 6277652"/>
              <a:gd name="connsiteX721" fmla="*/ 4293986 w 6248109"/>
              <a:gd name="connsiteY721" fmla="*/ 5015393 h 6277652"/>
              <a:gd name="connsiteX722" fmla="*/ 4316219 w 6248109"/>
              <a:gd name="connsiteY722" fmla="*/ 4993145 h 6277652"/>
              <a:gd name="connsiteX723" fmla="*/ 4293986 w 6248109"/>
              <a:gd name="connsiteY723" fmla="*/ 4970897 h 6277652"/>
              <a:gd name="connsiteX724" fmla="*/ 4774145 w 6248109"/>
              <a:gd name="connsiteY724" fmla="*/ 4970762 h 6277652"/>
              <a:gd name="connsiteX725" fmla="*/ 4751912 w 6248109"/>
              <a:gd name="connsiteY725" fmla="*/ 4993011 h 6277652"/>
              <a:gd name="connsiteX726" fmla="*/ 4774145 w 6248109"/>
              <a:gd name="connsiteY726" fmla="*/ 5015259 h 6277652"/>
              <a:gd name="connsiteX727" fmla="*/ 4796378 w 6248109"/>
              <a:gd name="connsiteY727" fmla="*/ 4993011 h 6277652"/>
              <a:gd name="connsiteX728" fmla="*/ 4774145 w 6248109"/>
              <a:gd name="connsiteY728" fmla="*/ 4970762 h 6277652"/>
              <a:gd name="connsiteX729" fmla="*/ 4347292 w 6248109"/>
              <a:gd name="connsiteY729" fmla="*/ 4969423 h 6277652"/>
              <a:gd name="connsiteX730" fmla="*/ 4323585 w 6248109"/>
              <a:gd name="connsiteY730" fmla="*/ 4993145 h 6277652"/>
              <a:gd name="connsiteX731" fmla="*/ 4347292 w 6248109"/>
              <a:gd name="connsiteY731" fmla="*/ 5016867 h 6277652"/>
              <a:gd name="connsiteX732" fmla="*/ 4370998 w 6248109"/>
              <a:gd name="connsiteY732" fmla="*/ 4993145 h 6277652"/>
              <a:gd name="connsiteX733" fmla="*/ 4347292 w 6248109"/>
              <a:gd name="connsiteY733" fmla="*/ 4969423 h 6277652"/>
              <a:gd name="connsiteX734" fmla="*/ 4720838 w 6248109"/>
              <a:gd name="connsiteY734" fmla="*/ 4969288 h 6277652"/>
              <a:gd name="connsiteX735" fmla="*/ 4697132 w 6248109"/>
              <a:gd name="connsiteY735" fmla="*/ 4993011 h 6277652"/>
              <a:gd name="connsiteX736" fmla="*/ 4720838 w 6248109"/>
              <a:gd name="connsiteY736" fmla="*/ 5016734 h 6277652"/>
              <a:gd name="connsiteX737" fmla="*/ 4744546 w 6248109"/>
              <a:gd name="connsiteY737" fmla="*/ 4993011 h 6277652"/>
              <a:gd name="connsiteX738" fmla="*/ 4720838 w 6248109"/>
              <a:gd name="connsiteY738" fmla="*/ 4969288 h 6277652"/>
              <a:gd name="connsiteX739" fmla="*/ 4507478 w 6248109"/>
              <a:gd name="connsiteY739" fmla="*/ 4968752 h 6277652"/>
              <a:gd name="connsiteX740" fmla="*/ 4482835 w 6248109"/>
              <a:gd name="connsiteY740" fmla="*/ 4993412 h 6277652"/>
              <a:gd name="connsiteX741" fmla="*/ 4507478 w 6248109"/>
              <a:gd name="connsiteY741" fmla="*/ 5018073 h 6277652"/>
              <a:gd name="connsiteX742" fmla="*/ 4532122 w 6248109"/>
              <a:gd name="connsiteY742" fmla="*/ 4993412 h 6277652"/>
              <a:gd name="connsiteX743" fmla="*/ 4507478 w 6248109"/>
              <a:gd name="connsiteY743" fmla="*/ 4968752 h 6277652"/>
              <a:gd name="connsiteX744" fmla="*/ 4560919 w 6248109"/>
              <a:gd name="connsiteY744" fmla="*/ 4968618 h 6277652"/>
              <a:gd name="connsiteX745" fmla="*/ 4536275 w 6248109"/>
              <a:gd name="connsiteY745" fmla="*/ 4993279 h 6277652"/>
              <a:gd name="connsiteX746" fmla="*/ 4560919 w 6248109"/>
              <a:gd name="connsiteY746" fmla="*/ 5017939 h 6277652"/>
              <a:gd name="connsiteX747" fmla="*/ 4585563 w 6248109"/>
              <a:gd name="connsiteY747" fmla="*/ 4993279 h 6277652"/>
              <a:gd name="connsiteX748" fmla="*/ 4560919 w 6248109"/>
              <a:gd name="connsiteY748" fmla="*/ 4968618 h 6277652"/>
              <a:gd name="connsiteX749" fmla="*/ 4454038 w 6248109"/>
              <a:gd name="connsiteY749" fmla="*/ 4968618 h 6277652"/>
              <a:gd name="connsiteX750" fmla="*/ 4429394 w 6248109"/>
              <a:gd name="connsiteY750" fmla="*/ 4993279 h 6277652"/>
              <a:gd name="connsiteX751" fmla="*/ 4454038 w 6248109"/>
              <a:gd name="connsiteY751" fmla="*/ 5017939 h 6277652"/>
              <a:gd name="connsiteX752" fmla="*/ 4478682 w 6248109"/>
              <a:gd name="connsiteY752" fmla="*/ 4993279 h 6277652"/>
              <a:gd name="connsiteX753" fmla="*/ 4454038 w 6248109"/>
              <a:gd name="connsiteY753" fmla="*/ 4968618 h 6277652"/>
              <a:gd name="connsiteX754" fmla="*/ 4400598 w 6248109"/>
              <a:gd name="connsiteY754" fmla="*/ 4968618 h 6277652"/>
              <a:gd name="connsiteX755" fmla="*/ 4375953 w 6248109"/>
              <a:gd name="connsiteY755" fmla="*/ 4993279 h 6277652"/>
              <a:gd name="connsiteX756" fmla="*/ 4400598 w 6248109"/>
              <a:gd name="connsiteY756" fmla="*/ 5017939 h 6277652"/>
              <a:gd name="connsiteX757" fmla="*/ 4425242 w 6248109"/>
              <a:gd name="connsiteY757" fmla="*/ 4993279 h 6277652"/>
              <a:gd name="connsiteX758" fmla="*/ 4400598 w 6248109"/>
              <a:gd name="connsiteY758" fmla="*/ 4968618 h 6277652"/>
              <a:gd name="connsiteX759" fmla="*/ 4614226 w 6248109"/>
              <a:gd name="connsiteY759" fmla="*/ 4968484 h 6277652"/>
              <a:gd name="connsiteX760" fmla="*/ 4589582 w 6248109"/>
              <a:gd name="connsiteY760" fmla="*/ 4993145 h 6277652"/>
              <a:gd name="connsiteX761" fmla="*/ 4614226 w 6248109"/>
              <a:gd name="connsiteY761" fmla="*/ 5017806 h 6277652"/>
              <a:gd name="connsiteX762" fmla="*/ 4638870 w 6248109"/>
              <a:gd name="connsiteY762" fmla="*/ 4993145 h 6277652"/>
              <a:gd name="connsiteX763" fmla="*/ 4614226 w 6248109"/>
              <a:gd name="connsiteY763" fmla="*/ 4968484 h 6277652"/>
              <a:gd name="connsiteX764" fmla="*/ 4667532 w 6248109"/>
              <a:gd name="connsiteY764" fmla="*/ 4968351 h 6277652"/>
              <a:gd name="connsiteX765" fmla="*/ 4642888 w 6248109"/>
              <a:gd name="connsiteY765" fmla="*/ 4993011 h 6277652"/>
              <a:gd name="connsiteX766" fmla="*/ 4667532 w 6248109"/>
              <a:gd name="connsiteY766" fmla="*/ 5017672 h 6277652"/>
              <a:gd name="connsiteX767" fmla="*/ 4692176 w 6248109"/>
              <a:gd name="connsiteY767" fmla="*/ 4993011 h 6277652"/>
              <a:gd name="connsiteX768" fmla="*/ 4667532 w 6248109"/>
              <a:gd name="connsiteY768" fmla="*/ 4968351 h 6277652"/>
              <a:gd name="connsiteX769" fmla="*/ 4399660 w 6248109"/>
              <a:gd name="connsiteY769" fmla="*/ 4923183 h 6277652"/>
              <a:gd name="connsiteX770" fmla="*/ 4383052 w 6248109"/>
              <a:gd name="connsiteY770" fmla="*/ 4939936 h 6277652"/>
              <a:gd name="connsiteX771" fmla="*/ 4399660 w 6248109"/>
              <a:gd name="connsiteY771" fmla="*/ 4956690 h 6277652"/>
              <a:gd name="connsiteX772" fmla="*/ 4416268 w 6248109"/>
              <a:gd name="connsiteY772" fmla="*/ 4939936 h 6277652"/>
              <a:gd name="connsiteX773" fmla="*/ 4399660 w 6248109"/>
              <a:gd name="connsiteY773" fmla="*/ 4923183 h 6277652"/>
              <a:gd name="connsiteX774" fmla="*/ 4722848 w 6248109"/>
              <a:gd name="connsiteY774" fmla="*/ 4922915 h 6277652"/>
              <a:gd name="connsiteX775" fmla="*/ 4706240 w 6248109"/>
              <a:gd name="connsiteY775" fmla="*/ 4939668 h 6277652"/>
              <a:gd name="connsiteX776" fmla="*/ 4722848 w 6248109"/>
              <a:gd name="connsiteY776" fmla="*/ 4956421 h 6277652"/>
              <a:gd name="connsiteX777" fmla="*/ 4739456 w 6248109"/>
              <a:gd name="connsiteY777" fmla="*/ 4939668 h 6277652"/>
              <a:gd name="connsiteX778" fmla="*/ 4722848 w 6248109"/>
              <a:gd name="connsiteY778" fmla="*/ 4922915 h 6277652"/>
              <a:gd name="connsiteX779" fmla="*/ 4667532 w 6248109"/>
              <a:gd name="connsiteY779" fmla="*/ 4916213 h 6277652"/>
              <a:gd name="connsiteX780" fmla="*/ 4644094 w 6248109"/>
              <a:gd name="connsiteY780" fmla="*/ 4939668 h 6277652"/>
              <a:gd name="connsiteX781" fmla="*/ 4667532 w 6248109"/>
              <a:gd name="connsiteY781" fmla="*/ 4963123 h 6277652"/>
              <a:gd name="connsiteX782" fmla="*/ 4690972 w 6248109"/>
              <a:gd name="connsiteY782" fmla="*/ 4939668 h 6277652"/>
              <a:gd name="connsiteX783" fmla="*/ 4667532 w 6248109"/>
              <a:gd name="connsiteY783" fmla="*/ 4916213 h 6277652"/>
              <a:gd name="connsiteX784" fmla="*/ 4454038 w 6248109"/>
              <a:gd name="connsiteY784" fmla="*/ 4915812 h 6277652"/>
              <a:gd name="connsiteX785" fmla="*/ 4429930 w 6248109"/>
              <a:gd name="connsiteY785" fmla="*/ 4939936 h 6277652"/>
              <a:gd name="connsiteX786" fmla="*/ 4454038 w 6248109"/>
              <a:gd name="connsiteY786" fmla="*/ 4964062 h 6277652"/>
              <a:gd name="connsiteX787" fmla="*/ 4478146 w 6248109"/>
              <a:gd name="connsiteY787" fmla="*/ 4939936 h 6277652"/>
              <a:gd name="connsiteX788" fmla="*/ 4454038 w 6248109"/>
              <a:gd name="connsiteY788" fmla="*/ 4915812 h 6277652"/>
              <a:gd name="connsiteX789" fmla="*/ 4614226 w 6248109"/>
              <a:gd name="connsiteY789" fmla="*/ 4915677 h 6277652"/>
              <a:gd name="connsiteX790" fmla="*/ 4590118 w 6248109"/>
              <a:gd name="connsiteY790" fmla="*/ 4939802 h 6277652"/>
              <a:gd name="connsiteX791" fmla="*/ 4614226 w 6248109"/>
              <a:gd name="connsiteY791" fmla="*/ 4963927 h 6277652"/>
              <a:gd name="connsiteX792" fmla="*/ 4638334 w 6248109"/>
              <a:gd name="connsiteY792" fmla="*/ 4939802 h 6277652"/>
              <a:gd name="connsiteX793" fmla="*/ 4614226 w 6248109"/>
              <a:gd name="connsiteY793" fmla="*/ 4915677 h 6277652"/>
              <a:gd name="connsiteX794" fmla="*/ 4507478 w 6248109"/>
              <a:gd name="connsiteY794" fmla="*/ 4915410 h 6277652"/>
              <a:gd name="connsiteX795" fmla="*/ 4482835 w 6248109"/>
              <a:gd name="connsiteY795" fmla="*/ 4940071 h 6277652"/>
              <a:gd name="connsiteX796" fmla="*/ 4507478 w 6248109"/>
              <a:gd name="connsiteY796" fmla="*/ 4964731 h 6277652"/>
              <a:gd name="connsiteX797" fmla="*/ 4532122 w 6248109"/>
              <a:gd name="connsiteY797" fmla="*/ 4940071 h 6277652"/>
              <a:gd name="connsiteX798" fmla="*/ 4507478 w 6248109"/>
              <a:gd name="connsiteY798" fmla="*/ 4915410 h 6277652"/>
              <a:gd name="connsiteX799" fmla="*/ 4560919 w 6248109"/>
              <a:gd name="connsiteY799" fmla="*/ 4915141 h 6277652"/>
              <a:gd name="connsiteX800" fmla="*/ 4536275 w 6248109"/>
              <a:gd name="connsiteY800" fmla="*/ 4939802 h 6277652"/>
              <a:gd name="connsiteX801" fmla="*/ 4560919 w 6248109"/>
              <a:gd name="connsiteY801" fmla="*/ 4964463 h 6277652"/>
              <a:gd name="connsiteX802" fmla="*/ 4585563 w 6248109"/>
              <a:gd name="connsiteY802" fmla="*/ 4939802 h 6277652"/>
              <a:gd name="connsiteX803" fmla="*/ 4560919 w 6248109"/>
              <a:gd name="connsiteY803" fmla="*/ 4915141 h 6277652"/>
              <a:gd name="connsiteX804" fmla="*/ 4416268 w 6248109"/>
              <a:gd name="connsiteY804" fmla="*/ 4877882 h 6277652"/>
              <a:gd name="connsiteX805" fmla="*/ 4407697 w 6248109"/>
              <a:gd name="connsiteY805" fmla="*/ 4886460 h 6277652"/>
              <a:gd name="connsiteX806" fmla="*/ 4416268 w 6248109"/>
              <a:gd name="connsiteY806" fmla="*/ 4895038 h 6277652"/>
              <a:gd name="connsiteX807" fmla="*/ 4424840 w 6248109"/>
              <a:gd name="connsiteY807" fmla="*/ 4886460 h 6277652"/>
              <a:gd name="connsiteX808" fmla="*/ 4416268 w 6248109"/>
              <a:gd name="connsiteY808" fmla="*/ 4877882 h 6277652"/>
              <a:gd name="connsiteX809" fmla="*/ 4704766 w 6248109"/>
              <a:gd name="connsiteY809" fmla="*/ 4877614 h 6277652"/>
              <a:gd name="connsiteX810" fmla="*/ 4696194 w 6248109"/>
              <a:gd name="connsiteY810" fmla="*/ 4886191 h 6277652"/>
              <a:gd name="connsiteX811" fmla="*/ 4704766 w 6248109"/>
              <a:gd name="connsiteY811" fmla="*/ 4894769 h 6277652"/>
              <a:gd name="connsiteX812" fmla="*/ 4713472 w 6248109"/>
              <a:gd name="connsiteY812" fmla="*/ 4886191 h 6277652"/>
              <a:gd name="connsiteX813" fmla="*/ 4704766 w 6248109"/>
              <a:gd name="connsiteY813" fmla="*/ 4877614 h 6277652"/>
              <a:gd name="connsiteX814" fmla="*/ 4454038 w 6248109"/>
              <a:gd name="connsiteY814" fmla="*/ 4870108 h 6277652"/>
              <a:gd name="connsiteX815" fmla="*/ 4437430 w 6248109"/>
              <a:gd name="connsiteY815" fmla="*/ 4886728 h 6277652"/>
              <a:gd name="connsiteX816" fmla="*/ 4454038 w 6248109"/>
              <a:gd name="connsiteY816" fmla="*/ 4903213 h 6277652"/>
              <a:gd name="connsiteX817" fmla="*/ 4470646 w 6248109"/>
              <a:gd name="connsiteY817" fmla="*/ 4886728 h 6277652"/>
              <a:gd name="connsiteX818" fmla="*/ 4454038 w 6248109"/>
              <a:gd name="connsiteY818" fmla="*/ 4870108 h 6277652"/>
              <a:gd name="connsiteX819" fmla="*/ 4667532 w 6248109"/>
              <a:gd name="connsiteY819" fmla="*/ 4869707 h 6277652"/>
              <a:gd name="connsiteX820" fmla="*/ 4650924 w 6248109"/>
              <a:gd name="connsiteY820" fmla="*/ 4886325 h 6277652"/>
              <a:gd name="connsiteX821" fmla="*/ 4667532 w 6248109"/>
              <a:gd name="connsiteY821" fmla="*/ 4902811 h 6277652"/>
              <a:gd name="connsiteX822" fmla="*/ 4684140 w 6248109"/>
              <a:gd name="connsiteY822" fmla="*/ 4886325 h 6277652"/>
              <a:gd name="connsiteX823" fmla="*/ 4667532 w 6248109"/>
              <a:gd name="connsiteY823" fmla="*/ 4869707 h 6277652"/>
              <a:gd name="connsiteX824" fmla="*/ 4614226 w 6248109"/>
              <a:gd name="connsiteY824" fmla="*/ 4864211 h 6277652"/>
              <a:gd name="connsiteX825" fmla="*/ 4591992 w 6248109"/>
              <a:gd name="connsiteY825" fmla="*/ 4886460 h 6277652"/>
              <a:gd name="connsiteX826" fmla="*/ 4614226 w 6248109"/>
              <a:gd name="connsiteY826" fmla="*/ 4908708 h 6277652"/>
              <a:gd name="connsiteX827" fmla="*/ 4636459 w 6248109"/>
              <a:gd name="connsiteY827" fmla="*/ 4886460 h 6277652"/>
              <a:gd name="connsiteX828" fmla="*/ 4614226 w 6248109"/>
              <a:gd name="connsiteY828" fmla="*/ 4864211 h 6277652"/>
              <a:gd name="connsiteX829" fmla="*/ 4507478 w 6248109"/>
              <a:gd name="connsiteY829" fmla="*/ 4864077 h 6277652"/>
              <a:gd name="connsiteX830" fmla="*/ 4484978 w 6248109"/>
              <a:gd name="connsiteY830" fmla="*/ 4886594 h 6277652"/>
              <a:gd name="connsiteX831" fmla="*/ 4507478 w 6248109"/>
              <a:gd name="connsiteY831" fmla="*/ 4909110 h 6277652"/>
              <a:gd name="connsiteX832" fmla="*/ 4529980 w 6248109"/>
              <a:gd name="connsiteY832" fmla="*/ 4886594 h 6277652"/>
              <a:gd name="connsiteX833" fmla="*/ 4507478 w 6248109"/>
              <a:gd name="connsiteY833" fmla="*/ 4864077 h 6277652"/>
              <a:gd name="connsiteX834" fmla="*/ 4560919 w 6248109"/>
              <a:gd name="connsiteY834" fmla="*/ 4863944 h 6277652"/>
              <a:gd name="connsiteX835" fmla="*/ 4538418 w 6248109"/>
              <a:gd name="connsiteY835" fmla="*/ 4886460 h 6277652"/>
              <a:gd name="connsiteX836" fmla="*/ 4560919 w 6248109"/>
              <a:gd name="connsiteY836" fmla="*/ 4908977 h 6277652"/>
              <a:gd name="connsiteX837" fmla="*/ 4583420 w 6248109"/>
              <a:gd name="connsiteY837" fmla="*/ 4886460 h 6277652"/>
              <a:gd name="connsiteX838" fmla="*/ 4560919 w 6248109"/>
              <a:gd name="connsiteY838" fmla="*/ 4863944 h 6277652"/>
              <a:gd name="connsiteX839" fmla="*/ 4454038 w 6248109"/>
              <a:gd name="connsiteY839" fmla="*/ 4816900 h 6277652"/>
              <a:gd name="connsiteX840" fmla="*/ 4437430 w 6248109"/>
              <a:gd name="connsiteY840" fmla="*/ 4833519 h 6277652"/>
              <a:gd name="connsiteX841" fmla="*/ 4454038 w 6248109"/>
              <a:gd name="connsiteY841" fmla="*/ 4850005 h 6277652"/>
              <a:gd name="connsiteX842" fmla="*/ 4470646 w 6248109"/>
              <a:gd name="connsiteY842" fmla="*/ 4833519 h 6277652"/>
              <a:gd name="connsiteX843" fmla="*/ 4454038 w 6248109"/>
              <a:gd name="connsiteY843" fmla="*/ 4816900 h 6277652"/>
              <a:gd name="connsiteX844" fmla="*/ 4667398 w 6248109"/>
              <a:gd name="connsiteY844" fmla="*/ 4816498 h 6277652"/>
              <a:gd name="connsiteX845" fmla="*/ 4650790 w 6248109"/>
              <a:gd name="connsiteY845" fmla="*/ 4833117 h 6277652"/>
              <a:gd name="connsiteX846" fmla="*/ 4667398 w 6248109"/>
              <a:gd name="connsiteY846" fmla="*/ 4849603 h 6277652"/>
              <a:gd name="connsiteX847" fmla="*/ 4684006 w 6248109"/>
              <a:gd name="connsiteY847" fmla="*/ 4833117 h 6277652"/>
              <a:gd name="connsiteX848" fmla="*/ 4667398 w 6248109"/>
              <a:gd name="connsiteY848" fmla="*/ 4816498 h 6277652"/>
              <a:gd name="connsiteX849" fmla="*/ 4614226 w 6248109"/>
              <a:gd name="connsiteY849" fmla="*/ 4813014 h 6277652"/>
              <a:gd name="connsiteX850" fmla="*/ 4594001 w 6248109"/>
              <a:gd name="connsiteY850" fmla="*/ 4833117 h 6277652"/>
              <a:gd name="connsiteX851" fmla="*/ 4614226 w 6248109"/>
              <a:gd name="connsiteY851" fmla="*/ 4853222 h 6277652"/>
              <a:gd name="connsiteX852" fmla="*/ 4634450 w 6248109"/>
              <a:gd name="connsiteY852" fmla="*/ 4833117 h 6277652"/>
              <a:gd name="connsiteX853" fmla="*/ 4614226 w 6248109"/>
              <a:gd name="connsiteY853" fmla="*/ 4813014 h 6277652"/>
              <a:gd name="connsiteX854" fmla="*/ 4507478 w 6248109"/>
              <a:gd name="connsiteY854" fmla="*/ 4812745 h 6277652"/>
              <a:gd name="connsiteX855" fmla="*/ 4486852 w 6248109"/>
              <a:gd name="connsiteY855" fmla="*/ 4833252 h 6277652"/>
              <a:gd name="connsiteX856" fmla="*/ 4507478 w 6248109"/>
              <a:gd name="connsiteY856" fmla="*/ 4853758 h 6277652"/>
              <a:gd name="connsiteX857" fmla="*/ 4528106 w 6248109"/>
              <a:gd name="connsiteY857" fmla="*/ 4833252 h 6277652"/>
              <a:gd name="connsiteX858" fmla="*/ 4507478 w 6248109"/>
              <a:gd name="connsiteY858" fmla="*/ 4812745 h 6277652"/>
              <a:gd name="connsiteX859" fmla="*/ 4560919 w 6248109"/>
              <a:gd name="connsiteY859" fmla="*/ 4812611 h 6277652"/>
              <a:gd name="connsiteX860" fmla="*/ 4540294 w 6248109"/>
              <a:gd name="connsiteY860" fmla="*/ 4833117 h 6277652"/>
              <a:gd name="connsiteX861" fmla="*/ 4560919 w 6248109"/>
              <a:gd name="connsiteY861" fmla="*/ 4853624 h 6277652"/>
              <a:gd name="connsiteX862" fmla="*/ 4581546 w 6248109"/>
              <a:gd name="connsiteY862" fmla="*/ 4833117 h 6277652"/>
              <a:gd name="connsiteX863" fmla="*/ 4560919 w 6248109"/>
              <a:gd name="connsiteY863" fmla="*/ 4812611 h 6277652"/>
              <a:gd name="connsiteX864" fmla="*/ 4461941 w 6248109"/>
              <a:gd name="connsiteY864" fmla="*/ 4768651 h 6277652"/>
              <a:gd name="connsiteX865" fmla="*/ 4450422 w 6248109"/>
              <a:gd name="connsiteY865" fmla="*/ 4780178 h 6277652"/>
              <a:gd name="connsiteX866" fmla="*/ 4461941 w 6248109"/>
              <a:gd name="connsiteY866" fmla="*/ 4791703 h 6277652"/>
              <a:gd name="connsiteX867" fmla="*/ 4473460 w 6248109"/>
              <a:gd name="connsiteY867" fmla="*/ 4780178 h 6277652"/>
              <a:gd name="connsiteX868" fmla="*/ 4461941 w 6248109"/>
              <a:gd name="connsiteY868" fmla="*/ 4768651 h 6277652"/>
              <a:gd name="connsiteX869" fmla="*/ 4660300 w 6248109"/>
              <a:gd name="connsiteY869" fmla="*/ 4768248 h 6277652"/>
              <a:gd name="connsiteX870" fmla="*/ 4648781 w 6248109"/>
              <a:gd name="connsiteY870" fmla="*/ 4779775 h 6277652"/>
              <a:gd name="connsiteX871" fmla="*/ 4660300 w 6248109"/>
              <a:gd name="connsiteY871" fmla="*/ 4791301 h 6277652"/>
              <a:gd name="connsiteX872" fmla="*/ 4671818 w 6248109"/>
              <a:gd name="connsiteY872" fmla="*/ 4779775 h 6277652"/>
              <a:gd name="connsiteX873" fmla="*/ 4660300 w 6248109"/>
              <a:gd name="connsiteY873" fmla="*/ 4768248 h 6277652"/>
              <a:gd name="connsiteX874" fmla="*/ 4614226 w 6248109"/>
              <a:gd name="connsiteY874" fmla="*/ 4761815 h 6277652"/>
              <a:gd name="connsiteX875" fmla="*/ 4596278 w 6248109"/>
              <a:gd name="connsiteY875" fmla="*/ 4779775 h 6277652"/>
              <a:gd name="connsiteX876" fmla="*/ 4614226 w 6248109"/>
              <a:gd name="connsiteY876" fmla="*/ 4797734 h 6277652"/>
              <a:gd name="connsiteX877" fmla="*/ 4632173 w 6248109"/>
              <a:gd name="connsiteY877" fmla="*/ 4779775 h 6277652"/>
              <a:gd name="connsiteX878" fmla="*/ 4614226 w 6248109"/>
              <a:gd name="connsiteY878" fmla="*/ 4761815 h 6277652"/>
              <a:gd name="connsiteX879" fmla="*/ 4560919 w 6248109"/>
              <a:gd name="connsiteY879" fmla="*/ 4761548 h 6277652"/>
              <a:gd name="connsiteX880" fmla="*/ 4542570 w 6248109"/>
              <a:gd name="connsiteY880" fmla="*/ 4779909 h 6277652"/>
              <a:gd name="connsiteX881" fmla="*/ 4560919 w 6248109"/>
              <a:gd name="connsiteY881" fmla="*/ 4798270 h 6277652"/>
              <a:gd name="connsiteX882" fmla="*/ 4579269 w 6248109"/>
              <a:gd name="connsiteY882" fmla="*/ 4779909 h 6277652"/>
              <a:gd name="connsiteX883" fmla="*/ 4560919 w 6248109"/>
              <a:gd name="connsiteY883" fmla="*/ 4761548 h 6277652"/>
              <a:gd name="connsiteX884" fmla="*/ 4507478 w 6248109"/>
              <a:gd name="connsiteY884" fmla="*/ 4761548 h 6277652"/>
              <a:gd name="connsiteX885" fmla="*/ 4489130 w 6248109"/>
              <a:gd name="connsiteY885" fmla="*/ 4779909 h 6277652"/>
              <a:gd name="connsiteX886" fmla="*/ 4507478 w 6248109"/>
              <a:gd name="connsiteY886" fmla="*/ 4798270 h 6277652"/>
              <a:gd name="connsiteX887" fmla="*/ 4525828 w 6248109"/>
              <a:gd name="connsiteY887" fmla="*/ 4779909 h 6277652"/>
              <a:gd name="connsiteX888" fmla="*/ 4507478 w 6248109"/>
              <a:gd name="connsiteY888" fmla="*/ 4761548 h 6277652"/>
              <a:gd name="connsiteX889" fmla="*/ 4469574 w 6248109"/>
              <a:gd name="connsiteY889" fmla="*/ 4718123 h 6277652"/>
              <a:gd name="connsiteX890" fmla="*/ 4461002 w 6248109"/>
              <a:gd name="connsiteY890" fmla="*/ 4726701 h 6277652"/>
              <a:gd name="connsiteX891" fmla="*/ 4469574 w 6248109"/>
              <a:gd name="connsiteY891" fmla="*/ 4735279 h 6277652"/>
              <a:gd name="connsiteX892" fmla="*/ 4478282 w 6248109"/>
              <a:gd name="connsiteY892" fmla="*/ 4726701 h 6277652"/>
              <a:gd name="connsiteX893" fmla="*/ 4469574 w 6248109"/>
              <a:gd name="connsiteY893" fmla="*/ 4718123 h 6277652"/>
              <a:gd name="connsiteX894" fmla="*/ 4648781 w 6248109"/>
              <a:gd name="connsiteY894" fmla="*/ 4717721 h 6277652"/>
              <a:gd name="connsiteX895" fmla="*/ 4640209 w 6248109"/>
              <a:gd name="connsiteY895" fmla="*/ 4726299 h 6277652"/>
              <a:gd name="connsiteX896" fmla="*/ 4648781 w 6248109"/>
              <a:gd name="connsiteY896" fmla="*/ 4734876 h 6277652"/>
              <a:gd name="connsiteX897" fmla="*/ 4657486 w 6248109"/>
              <a:gd name="connsiteY897" fmla="*/ 4726299 h 6277652"/>
              <a:gd name="connsiteX898" fmla="*/ 4648781 w 6248109"/>
              <a:gd name="connsiteY898" fmla="*/ 4717721 h 6277652"/>
              <a:gd name="connsiteX899" fmla="*/ 4614226 w 6248109"/>
              <a:gd name="connsiteY899" fmla="*/ 4710618 h 6277652"/>
              <a:gd name="connsiteX900" fmla="*/ 4598421 w 6248109"/>
              <a:gd name="connsiteY900" fmla="*/ 4726432 h 6277652"/>
              <a:gd name="connsiteX901" fmla="*/ 4614226 w 6248109"/>
              <a:gd name="connsiteY901" fmla="*/ 4742248 h 6277652"/>
              <a:gd name="connsiteX902" fmla="*/ 4630030 w 6248109"/>
              <a:gd name="connsiteY902" fmla="*/ 4726432 h 6277652"/>
              <a:gd name="connsiteX903" fmla="*/ 4614226 w 6248109"/>
              <a:gd name="connsiteY903" fmla="*/ 4710618 h 6277652"/>
              <a:gd name="connsiteX904" fmla="*/ 4560919 w 6248109"/>
              <a:gd name="connsiteY904" fmla="*/ 4710484 h 6277652"/>
              <a:gd name="connsiteX905" fmla="*/ 4544847 w 6248109"/>
              <a:gd name="connsiteY905" fmla="*/ 4726567 h 6277652"/>
              <a:gd name="connsiteX906" fmla="*/ 4560919 w 6248109"/>
              <a:gd name="connsiteY906" fmla="*/ 4742649 h 6277652"/>
              <a:gd name="connsiteX907" fmla="*/ 4576991 w 6248109"/>
              <a:gd name="connsiteY907" fmla="*/ 4726567 h 6277652"/>
              <a:gd name="connsiteX908" fmla="*/ 4560919 w 6248109"/>
              <a:gd name="connsiteY908" fmla="*/ 4710484 h 6277652"/>
              <a:gd name="connsiteX909" fmla="*/ 4505202 w 6248109"/>
              <a:gd name="connsiteY909" fmla="*/ 4710484 h 6277652"/>
              <a:gd name="connsiteX910" fmla="*/ 4489130 w 6248109"/>
              <a:gd name="connsiteY910" fmla="*/ 4726567 h 6277652"/>
              <a:gd name="connsiteX911" fmla="*/ 4505202 w 6248109"/>
              <a:gd name="connsiteY911" fmla="*/ 4742649 h 6277652"/>
              <a:gd name="connsiteX912" fmla="*/ 4521274 w 6248109"/>
              <a:gd name="connsiteY912" fmla="*/ 4726567 h 6277652"/>
              <a:gd name="connsiteX913" fmla="*/ 4505202 w 6248109"/>
              <a:gd name="connsiteY913" fmla="*/ 4710484 h 6277652"/>
              <a:gd name="connsiteX914" fmla="*/ 4507478 w 6248109"/>
              <a:gd name="connsiteY914" fmla="*/ 4659822 h 6277652"/>
              <a:gd name="connsiteX915" fmla="*/ 4493951 w 6248109"/>
              <a:gd name="connsiteY915" fmla="*/ 4673358 h 6277652"/>
              <a:gd name="connsiteX916" fmla="*/ 4507478 w 6248109"/>
              <a:gd name="connsiteY916" fmla="*/ 4686896 h 6277652"/>
              <a:gd name="connsiteX917" fmla="*/ 4521006 w 6248109"/>
              <a:gd name="connsiteY917" fmla="*/ 4673358 h 6277652"/>
              <a:gd name="connsiteX918" fmla="*/ 4507478 w 6248109"/>
              <a:gd name="connsiteY918" fmla="*/ 4659822 h 6277652"/>
              <a:gd name="connsiteX919" fmla="*/ 4614226 w 6248109"/>
              <a:gd name="connsiteY919" fmla="*/ 4659688 h 6277652"/>
              <a:gd name="connsiteX920" fmla="*/ 4600832 w 6248109"/>
              <a:gd name="connsiteY920" fmla="*/ 4673091 h 6277652"/>
              <a:gd name="connsiteX921" fmla="*/ 4614226 w 6248109"/>
              <a:gd name="connsiteY921" fmla="*/ 4686493 h 6277652"/>
              <a:gd name="connsiteX922" fmla="*/ 4627620 w 6248109"/>
              <a:gd name="connsiteY922" fmla="*/ 4673091 h 6277652"/>
              <a:gd name="connsiteX923" fmla="*/ 4614226 w 6248109"/>
              <a:gd name="connsiteY923" fmla="*/ 4659688 h 6277652"/>
              <a:gd name="connsiteX924" fmla="*/ 4560919 w 6248109"/>
              <a:gd name="connsiteY924" fmla="*/ 4659688 h 6277652"/>
              <a:gd name="connsiteX925" fmla="*/ 4547391 w 6248109"/>
              <a:gd name="connsiteY925" fmla="*/ 4673224 h 6277652"/>
              <a:gd name="connsiteX926" fmla="*/ 4560919 w 6248109"/>
              <a:gd name="connsiteY926" fmla="*/ 4686760 h 6277652"/>
              <a:gd name="connsiteX927" fmla="*/ 4574447 w 6248109"/>
              <a:gd name="connsiteY927" fmla="*/ 4673224 h 6277652"/>
              <a:gd name="connsiteX928" fmla="*/ 4560919 w 6248109"/>
              <a:gd name="connsiteY928" fmla="*/ 4659688 h 6277652"/>
              <a:gd name="connsiteX929" fmla="*/ 4513908 w 6248109"/>
              <a:gd name="connsiteY929" fmla="*/ 4611305 h 6277652"/>
              <a:gd name="connsiteX930" fmla="*/ 4505336 w 6248109"/>
              <a:gd name="connsiteY930" fmla="*/ 4619883 h 6277652"/>
              <a:gd name="connsiteX931" fmla="*/ 4513908 w 6248109"/>
              <a:gd name="connsiteY931" fmla="*/ 4628460 h 6277652"/>
              <a:gd name="connsiteX932" fmla="*/ 4522480 w 6248109"/>
              <a:gd name="connsiteY932" fmla="*/ 4619883 h 6277652"/>
              <a:gd name="connsiteX933" fmla="*/ 4513908 w 6248109"/>
              <a:gd name="connsiteY933" fmla="*/ 4611305 h 6277652"/>
              <a:gd name="connsiteX934" fmla="*/ 4604850 w 6248109"/>
              <a:gd name="connsiteY934" fmla="*/ 4611170 h 6277652"/>
              <a:gd name="connsiteX935" fmla="*/ 4596278 w 6248109"/>
              <a:gd name="connsiteY935" fmla="*/ 4619747 h 6277652"/>
              <a:gd name="connsiteX936" fmla="*/ 4604850 w 6248109"/>
              <a:gd name="connsiteY936" fmla="*/ 4628325 h 6277652"/>
              <a:gd name="connsiteX937" fmla="*/ 4613422 w 6248109"/>
              <a:gd name="connsiteY937" fmla="*/ 4619747 h 6277652"/>
              <a:gd name="connsiteX938" fmla="*/ 4604850 w 6248109"/>
              <a:gd name="connsiteY938" fmla="*/ 4611170 h 6277652"/>
              <a:gd name="connsiteX939" fmla="*/ 4560383 w 6248109"/>
              <a:gd name="connsiteY939" fmla="*/ 4608088 h 6277652"/>
              <a:gd name="connsiteX940" fmla="*/ 4548597 w 6248109"/>
              <a:gd name="connsiteY940" fmla="*/ 4619883 h 6277652"/>
              <a:gd name="connsiteX941" fmla="*/ 4560383 w 6248109"/>
              <a:gd name="connsiteY941" fmla="*/ 4631675 h 6277652"/>
              <a:gd name="connsiteX942" fmla="*/ 4572170 w 6248109"/>
              <a:gd name="connsiteY942" fmla="*/ 4619883 h 6277652"/>
              <a:gd name="connsiteX943" fmla="*/ 4560383 w 6248109"/>
              <a:gd name="connsiteY943" fmla="*/ 4608088 h 6277652"/>
              <a:gd name="connsiteX944" fmla="*/ 4574313 w 6248109"/>
              <a:gd name="connsiteY944" fmla="*/ 4556487 h 6277652"/>
              <a:gd name="connsiteX945" fmla="*/ 4564268 w 6248109"/>
              <a:gd name="connsiteY945" fmla="*/ 4566539 h 6277652"/>
              <a:gd name="connsiteX946" fmla="*/ 4574313 w 6248109"/>
              <a:gd name="connsiteY946" fmla="*/ 4576592 h 6277652"/>
              <a:gd name="connsiteX947" fmla="*/ 4584358 w 6248109"/>
              <a:gd name="connsiteY947" fmla="*/ 4566539 h 6277652"/>
              <a:gd name="connsiteX948" fmla="*/ 4574313 w 6248109"/>
              <a:gd name="connsiteY948" fmla="*/ 4556487 h 6277652"/>
              <a:gd name="connsiteX949" fmla="*/ 4538418 w 6248109"/>
              <a:gd name="connsiteY949" fmla="*/ 4556487 h 6277652"/>
              <a:gd name="connsiteX950" fmla="*/ 4528372 w 6248109"/>
              <a:gd name="connsiteY950" fmla="*/ 4566539 h 6277652"/>
              <a:gd name="connsiteX951" fmla="*/ 4538418 w 6248109"/>
              <a:gd name="connsiteY951" fmla="*/ 4576592 h 6277652"/>
              <a:gd name="connsiteX952" fmla="*/ 4548464 w 6248109"/>
              <a:gd name="connsiteY952" fmla="*/ 4566539 h 6277652"/>
              <a:gd name="connsiteX953" fmla="*/ 4538418 w 6248109"/>
              <a:gd name="connsiteY953" fmla="*/ 4556487 h 6277652"/>
              <a:gd name="connsiteX954" fmla="*/ 4555963 w 6248109"/>
              <a:gd name="connsiteY954" fmla="*/ 4504620 h 6277652"/>
              <a:gd name="connsiteX955" fmla="*/ 4547258 w 6248109"/>
              <a:gd name="connsiteY955" fmla="*/ 4513331 h 6277652"/>
              <a:gd name="connsiteX956" fmla="*/ 4555963 w 6248109"/>
              <a:gd name="connsiteY956" fmla="*/ 4522043 h 6277652"/>
              <a:gd name="connsiteX957" fmla="*/ 4564670 w 6248109"/>
              <a:gd name="connsiteY957" fmla="*/ 4513331 h 6277652"/>
              <a:gd name="connsiteX958" fmla="*/ 4555963 w 6248109"/>
              <a:gd name="connsiteY958" fmla="*/ 4504620 h 6277652"/>
              <a:gd name="connsiteX959" fmla="*/ 4555963 w 6248109"/>
              <a:gd name="connsiteY959" fmla="*/ 4453288 h 6277652"/>
              <a:gd name="connsiteX960" fmla="*/ 4549400 w 6248109"/>
              <a:gd name="connsiteY960" fmla="*/ 4459855 h 6277652"/>
              <a:gd name="connsiteX961" fmla="*/ 4555963 w 6248109"/>
              <a:gd name="connsiteY961" fmla="*/ 4466422 h 6277652"/>
              <a:gd name="connsiteX962" fmla="*/ 4562527 w 6248109"/>
              <a:gd name="connsiteY962" fmla="*/ 4459855 h 6277652"/>
              <a:gd name="connsiteX963" fmla="*/ 4555963 w 6248109"/>
              <a:gd name="connsiteY963" fmla="*/ 4453288 h 6277652"/>
              <a:gd name="connsiteX964" fmla="*/ 2155967 w 6248109"/>
              <a:gd name="connsiteY964" fmla="*/ 0 h 6277652"/>
              <a:gd name="connsiteX965" fmla="*/ 6248109 w 6248109"/>
              <a:gd name="connsiteY965" fmla="*/ 0 h 6277652"/>
              <a:gd name="connsiteX966" fmla="*/ 6248109 w 6248109"/>
              <a:gd name="connsiteY966" fmla="*/ 6277652 h 6277652"/>
              <a:gd name="connsiteX967" fmla="*/ 0 w 6248109"/>
              <a:gd name="connsiteY967" fmla="*/ 6277652 h 627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</a:cxnLst>
            <a:rect l="l" t="t" r="r" b="b"/>
            <a:pathLst>
              <a:path w="6248109" h="6277652">
                <a:moveTo>
                  <a:pt x="4134066" y="5787383"/>
                </a:moveTo>
                <a:cubicBezTo>
                  <a:pt x="4130850" y="5787383"/>
                  <a:pt x="4128173" y="5790064"/>
                  <a:pt x="4128173" y="5793280"/>
                </a:cubicBezTo>
                <a:cubicBezTo>
                  <a:pt x="4128173" y="5796497"/>
                  <a:pt x="4130850" y="5799178"/>
                  <a:pt x="4134066" y="5799178"/>
                </a:cubicBezTo>
                <a:cubicBezTo>
                  <a:pt x="4137280" y="5799178"/>
                  <a:pt x="4139958" y="5796497"/>
                  <a:pt x="4139958" y="5793280"/>
                </a:cubicBezTo>
                <a:cubicBezTo>
                  <a:pt x="4139958" y="5790064"/>
                  <a:pt x="4137280" y="5787383"/>
                  <a:pt x="4134066" y="5787383"/>
                </a:cubicBezTo>
                <a:close/>
                <a:moveTo>
                  <a:pt x="4147594" y="5733505"/>
                </a:moveTo>
                <a:cubicBezTo>
                  <a:pt x="4144111" y="5733505"/>
                  <a:pt x="4141298" y="5736320"/>
                  <a:pt x="4141298" y="5739805"/>
                </a:cubicBezTo>
                <a:cubicBezTo>
                  <a:pt x="4141298" y="5743289"/>
                  <a:pt x="4144111" y="5746103"/>
                  <a:pt x="4147594" y="5746103"/>
                </a:cubicBezTo>
                <a:cubicBezTo>
                  <a:pt x="4151076" y="5746103"/>
                  <a:pt x="4153888" y="5743289"/>
                  <a:pt x="4153888" y="5739805"/>
                </a:cubicBezTo>
                <a:cubicBezTo>
                  <a:pt x="4153888" y="5736320"/>
                  <a:pt x="4151076" y="5733505"/>
                  <a:pt x="4147594" y="5733505"/>
                </a:cubicBezTo>
                <a:close/>
                <a:moveTo>
                  <a:pt x="4187372" y="5731628"/>
                </a:moveTo>
                <a:cubicBezTo>
                  <a:pt x="4182819" y="5731628"/>
                  <a:pt x="4179201" y="5735247"/>
                  <a:pt x="4179201" y="5739805"/>
                </a:cubicBezTo>
                <a:cubicBezTo>
                  <a:pt x="4179201" y="5744361"/>
                  <a:pt x="4182952" y="5747980"/>
                  <a:pt x="4187372" y="5747980"/>
                </a:cubicBezTo>
                <a:cubicBezTo>
                  <a:pt x="4191926" y="5747980"/>
                  <a:pt x="4195542" y="5744361"/>
                  <a:pt x="4195542" y="5739805"/>
                </a:cubicBezTo>
                <a:cubicBezTo>
                  <a:pt x="4195542" y="5735247"/>
                  <a:pt x="4191926" y="5731628"/>
                  <a:pt x="4187372" y="5731628"/>
                </a:cubicBezTo>
                <a:close/>
                <a:moveTo>
                  <a:pt x="4293986" y="5678823"/>
                </a:moveTo>
                <a:cubicBezTo>
                  <a:pt x="4289833" y="5678823"/>
                  <a:pt x="4286350" y="5682307"/>
                  <a:pt x="4286350" y="5686462"/>
                </a:cubicBezTo>
                <a:cubicBezTo>
                  <a:pt x="4286350" y="5690617"/>
                  <a:pt x="4289699" y="5694101"/>
                  <a:pt x="4293986" y="5694101"/>
                </a:cubicBezTo>
                <a:cubicBezTo>
                  <a:pt x="4298136" y="5694101"/>
                  <a:pt x="4301619" y="5690617"/>
                  <a:pt x="4301619" y="5686462"/>
                </a:cubicBezTo>
                <a:cubicBezTo>
                  <a:pt x="4301619" y="5682307"/>
                  <a:pt x="4298136" y="5678823"/>
                  <a:pt x="4293986" y="5678823"/>
                </a:cubicBezTo>
                <a:close/>
                <a:moveTo>
                  <a:pt x="4240678" y="5676545"/>
                </a:moveTo>
                <a:cubicBezTo>
                  <a:pt x="4235187" y="5676545"/>
                  <a:pt x="4230767" y="5680967"/>
                  <a:pt x="4230767" y="5686462"/>
                </a:cubicBezTo>
                <a:cubicBezTo>
                  <a:pt x="4230767" y="5691957"/>
                  <a:pt x="4235187" y="5696381"/>
                  <a:pt x="4240678" y="5696381"/>
                </a:cubicBezTo>
                <a:cubicBezTo>
                  <a:pt x="4246169" y="5696381"/>
                  <a:pt x="4250590" y="5691957"/>
                  <a:pt x="4250590" y="5686462"/>
                </a:cubicBezTo>
                <a:cubicBezTo>
                  <a:pt x="4250590" y="5680967"/>
                  <a:pt x="4246169" y="5676545"/>
                  <a:pt x="4240678" y="5676545"/>
                </a:cubicBezTo>
                <a:close/>
                <a:moveTo>
                  <a:pt x="4186300" y="5676545"/>
                </a:moveTo>
                <a:cubicBezTo>
                  <a:pt x="4180810" y="5676545"/>
                  <a:pt x="4176390" y="5680967"/>
                  <a:pt x="4176390" y="5686462"/>
                </a:cubicBezTo>
                <a:cubicBezTo>
                  <a:pt x="4176390" y="5691957"/>
                  <a:pt x="4180810" y="5696381"/>
                  <a:pt x="4186300" y="5696381"/>
                </a:cubicBezTo>
                <a:cubicBezTo>
                  <a:pt x="4191792" y="5696381"/>
                  <a:pt x="4196212" y="5691957"/>
                  <a:pt x="4196212" y="5686462"/>
                </a:cubicBezTo>
                <a:cubicBezTo>
                  <a:pt x="4196212" y="5680967"/>
                  <a:pt x="4191792" y="5676545"/>
                  <a:pt x="4186300" y="5676545"/>
                </a:cubicBezTo>
                <a:close/>
                <a:moveTo>
                  <a:pt x="4187372" y="5622665"/>
                </a:moveTo>
                <a:cubicBezTo>
                  <a:pt x="4181613" y="5622665"/>
                  <a:pt x="4176791" y="5627490"/>
                  <a:pt x="4176791" y="5633254"/>
                </a:cubicBezTo>
                <a:cubicBezTo>
                  <a:pt x="4176791" y="5639017"/>
                  <a:pt x="4181479" y="5643842"/>
                  <a:pt x="4187372" y="5643842"/>
                </a:cubicBezTo>
                <a:cubicBezTo>
                  <a:pt x="4193132" y="5643842"/>
                  <a:pt x="4197954" y="5639017"/>
                  <a:pt x="4197954" y="5633254"/>
                </a:cubicBezTo>
                <a:cubicBezTo>
                  <a:pt x="4197954" y="5627490"/>
                  <a:pt x="4193132" y="5622665"/>
                  <a:pt x="4187372" y="5622665"/>
                </a:cubicBezTo>
                <a:close/>
                <a:moveTo>
                  <a:pt x="4240678" y="5620923"/>
                </a:moveTo>
                <a:cubicBezTo>
                  <a:pt x="4233982" y="5620923"/>
                  <a:pt x="4228490" y="5626418"/>
                  <a:pt x="4228490" y="5633120"/>
                </a:cubicBezTo>
                <a:cubicBezTo>
                  <a:pt x="4228490" y="5639821"/>
                  <a:pt x="4233982" y="5645316"/>
                  <a:pt x="4240678" y="5645316"/>
                </a:cubicBezTo>
                <a:cubicBezTo>
                  <a:pt x="4247375" y="5645316"/>
                  <a:pt x="4252867" y="5639821"/>
                  <a:pt x="4252867" y="5633120"/>
                </a:cubicBezTo>
                <a:cubicBezTo>
                  <a:pt x="4252867" y="5626418"/>
                  <a:pt x="4247375" y="5620923"/>
                  <a:pt x="4240678" y="5620923"/>
                </a:cubicBezTo>
                <a:close/>
                <a:moveTo>
                  <a:pt x="4293986" y="5619718"/>
                </a:moveTo>
                <a:cubicBezTo>
                  <a:pt x="4286619" y="5619718"/>
                  <a:pt x="4280591" y="5625748"/>
                  <a:pt x="4280591" y="5633120"/>
                </a:cubicBezTo>
                <a:cubicBezTo>
                  <a:pt x="4280591" y="5640491"/>
                  <a:pt x="4286619" y="5646523"/>
                  <a:pt x="4293986" y="5646523"/>
                </a:cubicBezTo>
                <a:cubicBezTo>
                  <a:pt x="4301352" y="5646523"/>
                  <a:pt x="4307378" y="5640491"/>
                  <a:pt x="4307378" y="5633120"/>
                </a:cubicBezTo>
                <a:cubicBezTo>
                  <a:pt x="4307378" y="5625748"/>
                  <a:pt x="4301352" y="5619718"/>
                  <a:pt x="4293986" y="5619718"/>
                </a:cubicBezTo>
                <a:close/>
                <a:moveTo>
                  <a:pt x="4347292" y="5618779"/>
                </a:moveTo>
                <a:cubicBezTo>
                  <a:pt x="4339390" y="5618779"/>
                  <a:pt x="4332960" y="5625212"/>
                  <a:pt x="4332960" y="5633120"/>
                </a:cubicBezTo>
                <a:cubicBezTo>
                  <a:pt x="4332960" y="5641028"/>
                  <a:pt x="4339390" y="5647460"/>
                  <a:pt x="4347292" y="5647460"/>
                </a:cubicBezTo>
                <a:cubicBezTo>
                  <a:pt x="4355194" y="5647460"/>
                  <a:pt x="4361623" y="5641028"/>
                  <a:pt x="4361623" y="5633120"/>
                </a:cubicBezTo>
                <a:cubicBezTo>
                  <a:pt x="4361623" y="5625212"/>
                  <a:pt x="4355194" y="5618779"/>
                  <a:pt x="4347292" y="5618779"/>
                </a:cubicBezTo>
                <a:close/>
                <a:moveTo>
                  <a:pt x="4200632" y="5580716"/>
                </a:moveTo>
                <a:cubicBezTo>
                  <a:pt x="4197148" y="5580716"/>
                  <a:pt x="4194336" y="5583664"/>
                  <a:pt x="4194336" y="5587014"/>
                </a:cubicBezTo>
                <a:cubicBezTo>
                  <a:pt x="4194336" y="5590366"/>
                  <a:pt x="4197148" y="5593180"/>
                  <a:pt x="4200632" y="5593180"/>
                </a:cubicBezTo>
                <a:cubicBezTo>
                  <a:pt x="4204114" y="5593180"/>
                  <a:pt x="4206926" y="5590499"/>
                  <a:pt x="4206926" y="5587014"/>
                </a:cubicBezTo>
                <a:cubicBezTo>
                  <a:pt x="4206926" y="5583530"/>
                  <a:pt x="4204114" y="5580716"/>
                  <a:pt x="4200632" y="5580716"/>
                </a:cubicBezTo>
                <a:close/>
                <a:moveTo>
                  <a:pt x="4240678" y="5565571"/>
                </a:moveTo>
                <a:cubicBezTo>
                  <a:pt x="4232776" y="5565571"/>
                  <a:pt x="4226481" y="5571869"/>
                  <a:pt x="4226481" y="5579777"/>
                </a:cubicBezTo>
                <a:cubicBezTo>
                  <a:pt x="4226481" y="5587685"/>
                  <a:pt x="4232910" y="5593985"/>
                  <a:pt x="4240678" y="5593985"/>
                </a:cubicBezTo>
                <a:cubicBezTo>
                  <a:pt x="4248581" y="5593985"/>
                  <a:pt x="4254876" y="5587685"/>
                  <a:pt x="4254876" y="5579777"/>
                </a:cubicBezTo>
                <a:cubicBezTo>
                  <a:pt x="4254876" y="5571869"/>
                  <a:pt x="4248581" y="5565571"/>
                  <a:pt x="4240678" y="5565571"/>
                </a:cubicBezTo>
                <a:close/>
                <a:moveTo>
                  <a:pt x="4293986" y="5564230"/>
                </a:moveTo>
                <a:cubicBezTo>
                  <a:pt x="4285413" y="5564230"/>
                  <a:pt x="4278448" y="5571199"/>
                  <a:pt x="4278448" y="5579777"/>
                </a:cubicBezTo>
                <a:cubicBezTo>
                  <a:pt x="4278448" y="5588355"/>
                  <a:pt x="4285413" y="5595324"/>
                  <a:pt x="4293986" y="5595324"/>
                </a:cubicBezTo>
                <a:cubicBezTo>
                  <a:pt x="4302558" y="5595324"/>
                  <a:pt x="4309521" y="5588355"/>
                  <a:pt x="4309521" y="5579777"/>
                </a:cubicBezTo>
                <a:cubicBezTo>
                  <a:pt x="4309521" y="5571199"/>
                  <a:pt x="4302558" y="5564230"/>
                  <a:pt x="4293986" y="5564230"/>
                </a:cubicBezTo>
                <a:close/>
                <a:moveTo>
                  <a:pt x="4347292" y="5563158"/>
                </a:moveTo>
                <a:cubicBezTo>
                  <a:pt x="4338050" y="5563158"/>
                  <a:pt x="4330684" y="5570663"/>
                  <a:pt x="4330684" y="5579777"/>
                </a:cubicBezTo>
                <a:cubicBezTo>
                  <a:pt x="4330684" y="5588891"/>
                  <a:pt x="4338184" y="5596263"/>
                  <a:pt x="4347292" y="5596263"/>
                </a:cubicBezTo>
                <a:cubicBezTo>
                  <a:pt x="4356534" y="5596263"/>
                  <a:pt x="4363900" y="5589025"/>
                  <a:pt x="4363900" y="5579777"/>
                </a:cubicBezTo>
                <a:cubicBezTo>
                  <a:pt x="4363900" y="5570530"/>
                  <a:pt x="4356534" y="5563158"/>
                  <a:pt x="4347292" y="5563158"/>
                </a:cubicBezTo>
                <a:close/>
                <a:moveTo>
                  <a:pt x="4400598" y="5562086"/>
                </a:moveTo>
                <a:cubicBezTo>
                  <a:pt x="4390954" y="5562086"/>
                  <a:pt x="4383052" y="5569994"/>
                  <a:pt x="4383052" y="5579643"/>
                </a:cubicBezTo>
                <a:cubicBezTo>
                  <a:pt x="4383052" y="5589293"/>
                  <a:pt x="4390954" y="5597201"/>
                  <a:pt x="4400598" y="5597201"/>
                </a:cubicBezTo>
                <a:cubicBezTo>
                  <a:pt x="4410241" y="5597201"/>
                  <a:pt x="4418144" y="5589293"/>
                  <a:pt x="4418144" y="5579643"/>
                </a:cubicBezTo>
                <a:cubicBezTo>
                  <a:pt x="4418144" y="5569994"/>
                  <a:pt x="4410241" y="5562086"/>
                  <a:pt x="4400598" y="5562086"/>
                </a:cubicBezTo>
                <a:close/>
                <a:moveTo>
                  <a:pt x="4240678" y="5510352"/>
                </a:moveTo>
                <a:cubicBezTo>
                  <a:pt x="4231840" y="5510352"/>
                  <a:pt x="4224606" y="5517589"/>
                  <a:pt x="4224606" y="5526435"/>
                </a:cubicBezTo>
                <a:cubicBezTo>
                  <a:pt x="4224606" y="5535280"/>
                  <a:pt x="4231840" y="5542519"/>
                  <a:pt x="4240678" y="5542519"/>
                </a:cubicBezTo>
                <a:cubicBezTo>
                  <a:pt x="4249518" y="5542519"/>
                  <a:pt x="4256750" y="5535280"/>
                  <a:pt x="4256750" y="5526435"/>
                </a:cubicBezTo>
                <a:cubicBezTo>
                  <a:pt x="4256750" y="5517589"/>
                  <a:pt x="4249518" y="5510352"/>
                  <a:pt x="4240678" y="5510352"/>
                </a:cubicBezTo>
                <a:close/>
                <a:moveTo>
                  <a:pt x="4293986" y="5509011"/>
                </a:moveTo>
                <a:cubicBezTo>
                  <a:pt x="4284341" y="5509011"/>
                  <a:pt x="4276574" y="5516650"/>
                  <a:pt x="4276574" y="5526300"/>
                </a:cubicBezTo>
                <a:cubicBezTo>
                  <a:pt x="4276574" y="5535950"/>
                  <a:pt x="4284341" y="5543724"/>
                  <a:pt x="4293986" y="5543724"/>
                </a:cubicBezTo>
                <a:cubicBezTo>
                  <a:pt x="4303628" y="5543724"/>
                  <a:pt x="4311396" y="5535817"/>
                  <a:pt x="4311396" y="5526300"/>
                </a:cubicBezTo>
                <a:cubicBezTo>
                  <a:pt x="4311396" y="5516786"/>
                  <a:pt x="4303628" y="5509011"/>
                  <a:pt x="4293986" y="5509011"/>
                </a:cubicBezTo>
                <a:close/>
                <a:moveTo>
                  <a:pt x="4347292" y="5507537"/>
                </a:moveTo>
                <a:cubicBezTo>
                  <a:pt x="4336979" y="5507537"/>
                  <a:pt x="4328541" y="5515981"/>
                  <a:pt x="4328541" y="5526300"/>
                </a:cubicBezTo>
                <a:cubicBezTo>
                  <a:pt x="4328541" y="5536621"/>
                  <a:pt x="4336979" y="5545064"/>
                  <a:pt x="4347292" y="5545064"/>
                </a:cubicBezTo>
                <a:cubicBezTo>
                  <a:pt x="4357604" y="5545064"/>
                  <a:pt x="4366043" y="5536621"/>
                  <a:pt x="4366043" y="5526300"/>
                </a:cubicBezTo>
                <a:cubicBezTo>
                  <a:pt x="4366043" y="5515981"/>
                  <a:pt x="4357604" y="5507537"/>
                  <a:pt x="4347292" y="5507537"/>
                </a:cubicBezTo>
                <a:close/>
                <a:moveTo>
                  <a:pt x="4400598" y="5506733"/>
                </a:moveTo>
                <a:cubicBezTo>
                  <a:pt x="4389884" y="5506733"/>
                  <a:pt x="4381042" y="5515445"/>
                  <a:pt x="4381042" y="5526300"/>
                </a:cubicBezTo>
                <a:cubicBezTo>
                  <a:pt x="4381042" y="5537158"/>
                  <a:pt x="4389884" y="5545869"/>
                  <a:pt x="4400598" y="5545869"/>
                </a:cubicBezTo>
                <a:cubicBezTo>
                  <a:pt x="4411314" y="5545869"/>
                  <a:pt x="4420153" y="5537158"/>
                  <a:pt x="4420153" y="5526300"/>
                </a:cubicBezTo>
                <a:cubicBezTo>
                  <a:pt x="4420153" y="5515445"/>
                  <a:pt x="4411447" y="5506733"/>
                  <a:pt x="4400598" y="5506733"/>
                </a:cubicBezTo>
                <a:close/>
                <a:moveTo>
                  <a:pt x="4454038" y="5506331"/>
                </a:moveTo>
                <a:cubicBezTo>
                  <a:pt x="4442788" y="5506331"/>
                  <a:pt x="4433814" y="5515311"/>
                  <a:pt x="4433814" y="5526435"/>
                </a:cubicBezTo>
                <a:cubicBezTo>
                  <a:pt x="4433814" y="5537560"/>
                  <a:pt x="4442788" y="5546539"/>
                  <a:pt x="4454038" y="5546539"/>
                </a:cubicBezTo>
                <a:cubicBezTo>
                  <a:pt x="4465288" y="5546539"/>
                  <a:pt x="4474262" y="5537560"/>
                  <a:pt x="4474262" y="5526435"/>
                </a:cubicBezTo>
                <a:cubicBezTo>
                  <a:pt x="4474262" y="5515311"/>
                  <a:pt x="4465288" y="5506331"/>
                  <a:pt x="4454038" y="5506331"/>
                </a:cubicBezTo>
                <a:close/>
                <a:moveTo>
                  <a:pt x="4240678" y="5460628"/>
                </a:moveTo>
                <a:cubicBezTo>
                  <a:pt x="4233714" y="5460628"/>
                  <a:pt x="4228088" y="5466257"/>
                  <a:pt x="4228088" y="5473226"/>
                </a:cubicBezTo>
                <a:cubicBezTo>
                  <a:pt x="4228088" y="5480197"/>
                  <a:pt x="4233714" y="5485825"/>
                  <a:pt x="4240678" y="5485825"/>
                </a:cubicBezTo>
                <a:cubicBezTo>
                  <a:pt x="4247642" y="5485825"/>
                  <a:pt x="4253268" y="5480197"/>
                  <a:pt x="4253268" y="5473226"/>
                </a:cubicBezTo>
                <a:cubicBezTo>
                  <a:pt x="4253268" y="5466257"/>
                  <a:pt x="4247642" y="5460628"/>
                  <a:pt x="4240678" y="5460628"/>
                </a:cubicBezTo>
                <a:close/>
                <a:moveTo>
                  <a:pt x="4293986" y="5453926"/>
                </a:moveTo>
                <a:cubicBezTo>
                  <a:pt x="4283404" y="5453926"/>
                  <a:pt x="4274832" y="5462504"/>
                  <a:pt x="4274832" y="5473092"/>
                </a:cubicBezTo>
                <a:cubicBezTo>
                  <a:pt x="4274832" y="5483681"/>
                  <a:pt x="4283404" y="5492258"/>
                  <a:pt x="4293986" y="5492258"/>
                </a:cubicBezTo>
                <a:cubicBezTo>
                  <a:pt x="4304565" y="5492258"/>
                  <a:pt x="4313138" y="5483681"/>
                  <a:pt x="4313138" y="5473092"/>
                </a:cubicBezTo>
                <a:cubicBezTo>
                  <a:pt x="4313138" y="5462504"/>
                  <a:pt x="4304565" y="5453926"/>
                  <a:pt x="4293986" y="5453926"/>
                </a:cubicBezTo>
                <a:close/>
                <a:moveTo>
                  <a:pt x="4347292" y="5452587"/>
                </a:moveTo>
                <a:cubicBezTo>
                  <a:pt x="4335907" y="5452587"/>
                  <a:pt x="4326665" y="5461834"/>
                  <a:pt x="4326665" y="5473092"/>
                </a:cubicBezTo>
                <a:cubicBezTo>
                  <a:pt x="4326665" y="5484350"/>
                  <a:pt x="4335907" y="5493599"/>
                  <a:pt x="4347292" y="5493599"/>
                </a:cubicBezTo>
                <a:cubicBezTo>
                  <a:pt x="4358676" y="5493599"/>
                  <a:pt x="4367917" y="5484350"/>
                  <a:pt x="4367917" y="5473092"/>
                </a:cubicBezTo>
                <a:cubicBezTo>
                  <a:pt x="4367917" y="5461834"/>
                  <a:pt x="4358676" y="5452587"/>
                  <a:pt x="4347292" y="5452587"/>
                </a:cubicBezTo>
                <a:close/>
                <a:moveTo>
                  <a:pt x="4400598" y="5451514"/>
                </a:moveTo>
                <a:cubicBezTo>
                  <a:pt x="4388678" y="5451514"/>
                  <a:pt x="4379034" y="5461164"/>
                  <a:pt x="4379034" y="5473092"/>
                </a:cubicBezTo>
                <a:cubicBezTo>
                  <a:pt x="4379034" y="5485020"/>
                  <a:pt x="4388678" y="5494670"/>
                  <a:pt x="4400598" y="5494670"/>
                </a:cubicBezTo>
                <a:cubicBezTo>
                  <a:pt x="4412518" y="5494670"/>
                  <a:pt x="4422162" y="5485020"/>
                  <a:pt x="4422162" y="5473092"/>
                </a:cubicBezTo>
                <a:cubicBezTo>
                  <a:pt x="4422162" y="5461164"/>
                  <a:pt x="4412518" y="5451514"/>
                  <a:pt x="4400598" y="5451514"/>
                </a:cubicBezTo>
                <a:close/>
                <a:moveTo>
                  <a:pt x="4454038" y="5450845"/>
                </a:moveTo>
                <a:cubicBezTo>
                  <a:pt x="4441716" y="5450845"/>
                  <a:pt x="4431805" y="5460762"/>
                  <a:pt x="4431805" y="5473092"/>
                </a:cubicBezTo>
                <a:cubicBezTo>
                  <a:pt x="4431805" y="5485423"/>
                  <a:pt x="4441716" y="5495341"/>
                  <a:pt x="4454038" y="5495341"/>
                </a:cubicBezTo>
                <a:cubicBezTo>
                  <a:pt x="4466360" y="5495341"/>
                  <a:pt x="4476272" y="5485423"/>
                  <a:pt x="4476272" y="5473092"/>
                </a:cubicBezTo>
                <a:cubicBezTo>
                  <a:pt x="4476272" y="5460762"/>
                  <a:pt x="4466360" y="5450845"/>
                  <a:pt x="4454038" y="5450845"/>
                </a:cubicBezTo>
                <a:close/>
                <a:moveTo>
                  <a:pt x="4293986" y="5398707"/>
                </a:moveTo>
                <a:cubicBezTo>
                  <a:pt x="4282333" y="5398707"/>
                  <a:pt x="4272956" y="5408090"/>
                  <a:pt x="4272956" y="5419751"/>
                </a:cubicBezTo>
                <a:cubicBezTo>
                  <a:pt x="4272956" y="5431410"/>
                  <a:pt x="4282333" y="5440792"/>
                  <a:pt x="4293986" y="5440792"/>
                </a:cubicBezTo>
                <a:cubicBezTo>
                  <a:pt x="4305638" y="5440792"/>
                  <a:pt x="4315013" y="5431410"/>
                  <a:pt x="4315013" y="5419751"/>
                </a:cubicBezTo>
                <a:cubicBezTo>
                  <a:pt x="4315013" y="5408090"/>
                  <a:pt x="4305638" y="5398707"/>
                  <a:pt x="4293986" y="5398707"/>
                </a:cubicBezTo>
                <a:close/>
                <a:moveTo>
                  <a:pt x="4347292" y="5397368"/>
                </a:moveTo>
                <a:cubicBezTo>
                  <a:pt x="4334970" y="5397368"/>
                  <a:pt x="4325058" y="5407285"/>
                  <a:pt x="4325058" y="5419616"/>
                </a:cubicBezTo>
                <a:cubicBezTo>
                  <a:pt x="4325058" y="5431946"/>
                  <a:pt x="4334970" y="5441865"/>
                  <a:pt x="4347292" y="5441865"/>
                </a:cubicBezTo>
                <a:cubicBezTo>
                  <a:pt x="4359614" y="5441865"/>
                  <a:pt x="4369526" y="5431946"/>
                  <a:pt x="4369526" y="5419616"/>
                </a:cubicBezTo>
                <a:cubicBezTo>
                  <a:pt x="4369526" y="5407285"/>
                  <a:pt x="4359614" y="5397368"/>
                  <a:pt x="4347292" y="5397368"/>
                </a:cubicBezTo>
                <a:close/>
                <a:moveTo>
                  <a:pt x="4400598" y="5396296"/>
                </a:moveTo>
                <a:cubicBezTo>
                  <a:pt x="4387606" y="5396296"/>
                  <a:pt x="4377159" y="5406749"/>
                  <a:pt x="4377159" y="5419751"/>
                </a:cubicBezTo>
                <a:cubicBezTo>
                  <a:pt x="4377159" y="5432751"/>
                  <a:pt x="4387606" y="5443204"/>
                  <a:pt x="4400598" y="5443204"/>
                </a:cubicBezTo>
                <a:cubicBezTo>
                  <a:pt x="4413590" y="5443204"/>
                  <a:pt x="4424036" y="5432751"/>
                  <a:pt x="4424036" y="5419751"/>
                </a:cubicBezTo>
                <a:cubicBezTo>
                  <a:pt x="4424036" y="5406749"/>
                  <a:pt x="4413590" y="5396296"/>
                  <a:pt x="4400598" y="5396296"/>
                </a:cubicBezTo>
                <a:close/>
                <a:moveTo>
                  <a:pt x="4454038" y="5395760"/>
                </a:moveTo>
                <a:cubicBezTo>
                  <a:pt x="4440780" y="5395760"/>
                  <a:pt x="4429930" y="5406615"/>
                  <a:pt x="4429930" y="5419884"/>
                </a:cubicBezTo>
                <a:cubicBezTo>
                  <a:pt x="4429930" y="5433153"/>
                  <a:pt x="4440644" y="5444009"/>
                  <a:pt x="4454038" y="5444009"/>
                </a:cubicBezTo>
                <a:cubicBezTo>
                  <a:pt x="4467298" y="5444009"/>
                  <a:pt x="4478146" y="5433153"/>
                  <a:pt x="4478146" y="5419884"/>
                </a:cubicBezTo>
                <a:cubicBezTo>
                  <a:pt x="4478146" y="5406615"/>
                  <a:pt x="4467298" y="5395760"/>
                  <a:pt x="4454038" y="5395760"/>
                </a:cubicBezTo>
                <a:close/>
                <a:moveTo>
                  <a:pt x="4293986" y="5350191"/>
                </a:moveTo>
                <a:cubicBezTo>
                  <a:pt x="4285011" y="5350191"/>
                  <a:pt x="4277778" y="5357427"/>
                  <a:pt x="4277778" y="5366407"/>
                </a:cubicBezTo>
                <a:cubicBezTo>
                  <a:pt x="4277778" y="5375388"/>
                  <a:pt x="4285011" y="5382624"/>
                  <a:pt x="4293986" y="5382624"/>
                </a:cubicBezTo>
                <a:cubicBezTo>
                  <a:pt x="4302958" y="5382624"/>
                  <a:pt x="4310191" y="5375388"/>
                  <a:pt x="4310191" y="5366407"/>
                </a:cubicBezTo>
                <a:cubicBezTo>
                  <a:pt x="4310191" y="5357427"/>
                  <a:pt x="4302958" y="5350191"/>
                  <a:pt x="4293986" y="5350191"/>
                </a:cubicBezTo>
                <a:close/>
                <a:moveTo>
                  <a:pt x="4347292" y="5342552"/>
                </a:moveTo>
                <a:cubicBezTo>
                  <a:pt x="4334165" y="5342552"/>
                  <a:pt x="4323585" y="5353139"/>
                  <a:pt x="4323585" y="5366274"/>
                </a:cubicBezTo>
                <a:cubicBezTo>
                  <a:pt x="4323585" y="5379408"/>
                  <a:pt x="4334165" y="5389996"/>
                  <a:pt x="4347292" y="5389996"/>
                </a:cubicBezTo>
                <a:cubicBezTo>
                  <a:pt x="4360417" y="5389996"/>
                  <a:pt x="4370998" y="5379408"/>
                  <a:pt x="4370998" y="5366274"/>
                </a:cubicBezTo>
                <a:cubicBezTo>
                  <a:pt x="4370998" y="5353139"/>
                  <a:pt x="4360417" y="5342552"/>
                  <a:pt x="4347292" y="5342552"/>
                </a:cubicBezTo>
                <a:close/>
                <a:moveTo>
                  <a:pt x="4507478" y="5342014"/>
                </a:moveTo>
                <a:cubicBezTo>
                  <a:pt x="4493951" y="5342014"/>
                  <a:pt x="4482835" y="5353005"/>
                  <a:pt x="4482835" y="5366676"/>
                </a:cubicBezTo>
                <a:cubicBezTo>
                  <a:pt x="4482835" y="5380346"/>
                  <a:pt x="4493951" y="5391337"/>
                  <a:pt x="4507478" y="5391337"/>
                </a:cubicBezTo>
                <a:cubicBezTo>
                  <a:pt x="4521006" y="5391337"/>
                  <a:pt x="4532122" y="5380346"/>
                  <a:pt x="4532122" y="5366676"/>
                </a:cubicBezTo>
                <a:cubicBezTo>
                  <a:pt x="4532122" y="5353005"/>
                  <a:pt x="4521006" y="5342014"/>
                  <a:pt x="4507478" y="5342014"/>
                </a:cubicBezTo>
                <a:close/>
                <a:moveTo>
                  <a:pt x="4400598" y="5341211"/>
                </a:moveTo>
                <a:cubicBezTo>
                  <a:pt x="4386668" y="5341211"/>
                  <a:pt x="4375418" y="5352469"/>
                  <a:pt x="4375418" y="5366274"/>
                </a:cubicBezTo>
                <a:cubicBezTo>
                  <a:pt x="4375418" y="5380079"/>
                  <a:pt x="4386668" y="5391337"/>
                  <a:pt x="4400598" y="5391337"/>
                </a:cubicBezTo>
                <a:cubicBezTo>
                  <a:pt x="4414527" y="5391337"/>
                  <a:pt x="4425778" y="5380079"/>
                  <a:pt x="4425778" y="5366274"/>
                </a:cubicBezTo>
                <a:cubicBezTo>
                  <a:pt x="4425778" y="5352469"/>
                  <a:pt x="4414527" y="5341211"/>
                  <a:pt x="4400598" y="5341211"/>
                </a:cubicBezTo>
                <a:close/>
                <a:moveTo>
                  <a:pt x="4454038" y="5340541"/>
                </a:moveTo>
                <a:cubicBezTo>
                  <a:pt x="4439707" y="5340541"/>
                  <a:pt x="4428188" y="5352066"/>
                  <a:pt x="4428188" y="5366407"/>
                </a:cubicBezTo>
                <a:cubicBezTo>
                  <a:pt x="4428188" y="5380749"/>
                  <a:pt x="4439707" y="5392274"/>
                  <a:pt x="4454038" y="5392274"/>
                </a:cubicBezTo>
                <a:cubicBezTo>
                  <a:pt x="4468370" y="5392274"/>
                  <a:pt x="4479888" y="5380749"/>
                  <a:pt x="4479888" y="5366407"/>
                </a:cubicBezTo>
                <a:cubicBezTo>
                  <a:pt x="4479888" y="5352066"/>
                  <a:pt x="4468370" y="5340541"/>
                  <a:pt x="4454038" y="5340541"/>
                </a:cubicBezTo>
                <a:close/>
                <a:moveTo>
                  <a:pt x="4533875" y="5313038"/>
                </a:moveTo>
                <a:lnTo>
                  <a:pt x="4533998" y="5313333"/>
                </a:lnTo>
                <a:lnTo>
                  <a:pt x="4533977" y="5313384"/>
                </a:lnTo>
                <a:lnTo>
                  <a:pt x="4533864" y="5313066"/>
                </a:lnTo>
                <a:close/>
                <a:moveTo>
                  <a:pt x="4293986" y="5300333"/>
                </a:moveTo>
                <a:cubicBezTo>
                  <a:pt x="4287288" y="5300333"/>
                  <a:pt x="4281797" y="5305828"/>
                  <a:pt x="4281797" y="5312530"/>
                </a:cubicBezTo>
                <a:cubicBezTo>
                  <a:pt x="4281797" y="5319230"/>
                  <a:pt x="4287288" y="5324725"/>
                  <a:pt x="4293986" y="5324725"/>
                </a:cubicBezTo>
                <a:cubicBezTo>
                  <a:pt x="4300682" y="5324725"/>
                  <a:pt x="4306174" y="5319230"/>
                  <a:pt x="4306174" y="5312530"/>
                </a:cubicBezTo>
                <a:cubicBezTo>
                  <a:pt x="4306174" y="5305828"/>
                  <a:pt x="4300682" y="5300333"/>
                  <a:pt x="4293986" y="5300333"/>
                </a:cubicBezTo>
                <a:close/>
                <a:moveTo>
                  <a:pt x="4454038" y="5288404"/>
                </a:moveTo>
                <a:cubicBezTo>
                  <a:pt x="4440510" y="5288404"/>
                  <a:pt x="4429394" y="5299394"/>
                  <a:pt x="4429394" y="5313066"/>
                </a:cubicBezTo>
                <a:cubicBezTo>
                  <a:pt x="4429394" y="5326736"/>
                  <a:pt x="4440510" y="5337727"/>
                  <a:pt x="4454038" y="5337727"/>
                </a:cubicBezTo>
                <a:cubicBezTo>
                  <a:pt x="4467566" y="5337727"/>
                  <a:pt x="4478682" y="5326736"/>
                  <a:pt x="4478682" y="5313066"/>
                </a:cubicBezTo>
                <a:cubicBezTo>
                  <a:pt x="4478682" y="5299394"/>
                  <a:pt x="4467700" y="5288404"/>
                  <a:pt x="4454038" y="5288404"/>
                </a:cubicBezTo>
                <a:close/>
                <a:moveTo>
                  <a:pt x="4400598" y="5288404"/>
                </a:moveTo>
                <a:cubicBezTo>
                  <a:pt x="4387070" y="5288404"/>
                  <a:pt x="4375953" y="5299394"/>
                  <a:pt x="4375953" y="5313066"/>
                </a:cubicBezTo>
                <a:cubicBezTo>
                  <a:pt x="4375953" y="5326736"/>
                  <a:pt x="4387070" y="5337727"/>
                  <a:pt x="4400598" y="5337727"/>
                </a:cubicBezTo>
                <a:cubicBezTo>
                  <a:pt x="4414125" y="5337727"/>
                  <a:pt x="4425242" y="5326736"/>
                  <a:pt x="4425242" y="5313066"/>
                </a:cubicBezTo>
                <a:cubicBezTo>
                  <a:pt x="4425242" y="5299394"/>
                  <a:pt x="4414260" y="5288404"/>
                  <a:pt x="4400598" y="5288404"/>
                </a:cubicBezTo>
                <a:close/>
                <a:moveTo>
                  <a:pt x="4347292" y="5288003"/>
                </a:moveTo>
                <a:cubicBezTo>
                  <a:pt x="4333362" y="5288003"/>
                  <a:pt x="4322112" y="5299261"/>
                  <a:pt x="4322112" y="5313066"/>
                </a:cubicBezTo>
                <a:cubicBezTo>
                  <a:pt x="4322112" y="5326869"/>
                  <a:pt x="4333362" y="5338128"/>
                  <a:pt x="4347292" y="5338128"/>
                </a:cubicBezTo>
                <a:cubicBezTo>
                  <a:pt x="4361220" y="5338128"/>
                  <a:pt x="4372472" y="5326869"/>
                  <a:pt x="4372472" y="5313066"/>
                </a:cubicBezTo>
                <a:cubicBezTo>
                  <a:pt x="4372472" y="5299261"/>
                  <a:pt x="4361220" y="5288003"/>
                  <a:pt x="4347292" y="5288003"/>
                </a:cubicBezTo>
                <a:close/>
                <a:moveTo>
                  <a:pt x="4533808" y="5259534"/>
                </a:moveTo>
                <a:lnTo>
                  <a:pt x="4533998" y="5259991"/>
                </a:lnTo>
                <a:lnTo>
                  <a:pt x="4533920" y="5260180"/>
                </a:lnTo>
                <a:lnTo>
                  <a:pt x="4533730" y="5259723"/>
                </a:lnTo>
                <a:close/>
                <a:moveTo>
                  <a:pt x="4240678" y="5251414"/>
                </a:moveTo>
                <a:cubicBezTo>
                  <a:pt x="4235990" y="5251414"/>
                  <a:pt x="4232240" y="5255166"/>
                  <a:pt x="4232240" y="5259856"/>
                </a:cubicBezTo>
                <a:cubicBezTo>
                  <a:pt x="4232240" y="5264548"/>
                  <a:pt x="4235990" y="5268300"/>
                  <a:pt x="4240678" y="5268300"/>
                </a:cubicBezTo>
                <a:cubicBezTo>
                  <a:pt x="4245366" y="5268300"/>
                  <a:pt x="4249116" y="5264548"/>
                  <a:pt x="4249116" y="5259856"/>
                </a:cubicBezTo>
                <a:cubicBezTo>
                  <a:pt x="4249116" y="5255166"/>
                  <a:pt x="4245366" y="5251414"/>
                  <a:pt x="4240678" y="5251414"/>
                </a:cubicBezTo>
                <a:close/>
                <a:moveTo>
                  <a:pt x="4293986" y="5241764"/>
                </a:moveTo>
                <a:cubicBezTo>
                  <a:pt x="4284074" y="5241764"/>
                  <a:pt x="4276038" y="5249805"/>
                  <a:pt x="4276038" y="5259723"/>
                </a:cubicBezTo>
                <a:cubicBezTo>
                  <a:pt x="4276038" y="5269641"/>
                  <a:pt x="4284074" y="5277683"/>
                  <a:pt x="4293986" y="5277683"/>
                </a:cubicBezTo>
                <a:cubicBezTo>
                  <a:pt x="4303897" y="5277683"/>
                  <a:pt x="4311933" y="5269641"/>
                  <a:pt x="4311933" y="5259723"/>
                </a:cubicBezTo>
                <a:cubicBezTo>
                  <a:pt x="4311933" y="5249805"/>
                  <a:pt x="4303897" y="5241764"/>
                  <a:pt x="4293986" y="5241764"/>
                </a:cubicBezTo>
                <a:close/>
                <a:moveTo>
                  <a:pt x="4454038" y="5235062"/>
                </a:moveTo>
                <a:cubicBezTo>
                  <a:pt x="4440510" y="5235062"/>
                  <a:pt x="4429394" y="5246053"/>
                  <a:pt x="4429394" y="5259723"/>
                </a:cubicBezTo>
                <a:cubicBezTo>
                  <a:pt x="4429394" y="5273394"/>
                  <a:pt x="4440510" y="5284383"/>
                  <a:pt x="4454038" y="5284383"/>
                </a:cubicBezTo>
                <a:cubicBezTo>
                  <a:pt x="4467566" y="5284383"/>
                  <a:pt x="4478682" y="5273394"/>
                  <a:pt x="4478682" y="5259723"/>
                </a:cubicBezTo>
                <a:cubicBezTo>
                  <a:pt x="4478682" y="5246053"/>
                  <a:pt x="4467700" y="5235062"/>
                  <a:pt x="4454038" y="5235062"/>
                </a:cubicBezTo>
                <a:close/>
                <a:moveTo>
                  <a:pt x="4400598" y="5235062"/>
                </a:moveTo>
                <a:cubicBezTo>
                  <a:pt x="4387070" y="5235062"/>
                  <a:pt x="4375953" y="5246053"/>
                  <a:pt x="4375953" y="5259723"/>
                </a:cubicBezTo>
                <a:cubicBezTo>
                  <a:pt x="4375953" y="5273394"/>
                  <a:pt x="4387070" y="5284383"/>
                  <a:pt x="4400598" y="5284383"/>
                </a:cubicBezTo>
                <a:cubicBezTo>
                  <a:pt x="4414125" y="5284383"/>
                  <a:pt x="4425242" y="5273394"/>
                  <a:pt x="4425242" y="5259723"/>
                </a:cubicBezTo>
                <a:cubicBezTo>
                  <a:pt x="4425242" y="5246053"/>
                  <a:pt x="4414260" y="5235062"/>
                  <a:pt x="4400598" y="5235062"/>
                </a:cubicBezTo>
                <a:close/>
                <a:moveTo>
                  <a:pt x="4347292" y="5233722"/>
                </a:moveTo>
                <a:cubicBezTo>
                  <a:pt x="4332960" y="5233722"/>
                  <a:pt x="4321442" y="5245248"/>
                  <a:pt x="4321442" y="5259589"/>
                </a:cubicBezTo>
                <a:cubicBezTo>
                  <a:pt x="4321442" y="5273930"/>
                  <a:pt x="4332960" y="5285456"/>
                  <a:pt x="4347292" y="5285456"/>
                </a:cubicBezTo>
                <a:cubicBezTo>
                  <a:pt x="4361623" y="5285456"/>
                  <a:pt x="4373142" y="5273930"/>
                  <a:pt x="4373142" y="5259589"/>
                </a:cubicBezTo>
                <a:cubicBezTo>
                  <a:pt x="4373142" y="5245248"/>
                  <a:pt x="4361623" y="5233722"/>
                  <a:pt x="4347292" y="5233722"/>
                </a:cubicBezTo>
                <a:close/>
                <a:moveTo>
                  <a:pt x="4587332" y="5206126"/>
                </a:moveTo>
                <a:lnTo>
                  <a:pt x="4587438" y="5206381"/>
                </a:lnTo>
                <a:lnTo>
                  <a:pt x="4587274" y="5206775"/>
                </a:lnTo>
                <a:lnTo>
                  <a:pt x="4587171" y="5206515"/>
                </a:lnTo>
                <a:close/>
                <a:moveTo>
                  <a:pt x="4187372" y="5201154"/>
                </a:moveTo>
                <a:cubicBezTo>
                  <a:pt x="4182684" y="5201154"/>
                  <a:pt x="4178934" y="5204906"/>
                  <a:pt x="4178934" y="5209598"/>
                </a:cubicBezTo>
                <a:cubicBezTo>
                  <a:pt x="4178934" y="5214287"/>
                  <a:pt x="4182684" y="5218040"/>
                  <a:pt x="4187372" y="5218040"/>
                </a:cubicBezTo>
                <a:cubicBezTo>
                  <a:pt x="4192059" y="5218040"/>
                  <a:pt x="4195810" y="5214287"/>
                  <a:pt x="4195810" y="5209598"/>
                </a:cubicBezTo>
                <a:cubicBezTo>
                  <a:pt x="4195810" y="5204906"/>
                  <a:pt x="4192059" y="5201154"/>
                  <a:pt x="4187372" y="5201154"/>
                </a:cubicBezTo>
                <a:close/>
                <a:moveTo>
                  <a:pt x="4240678" y="5183998"/>
                </a:moveTo>
                <a:cubicBezTo>
                  <a:pt x="4228222" y="5183998"/>
                  <a:pt x="4218176" y="5194051"/>
                  <a:pt x="4218176" y="5206515"/>
                </a:cubicBezTo>
                <a:cubicBezTo>
                  <a:pt x="4218176" y="5218979"/>
                  <a:pt x="4228222" y="5229031"/>
                  <a:pt x="4240678" y="5229031"/>
                </a:cubicBezTo>
                <a:cubicBezTo>
                  <a:pt x="4253134" y="5229031"/>
                  <a:pt x="4263180" y="5218979"/>
                  <a:pt x="4263180" y="5206515"/>
                </a:cubicBezTo>
                <a:cubicBezTo>
                  <a:pt x="4263180" y="5194051"/>
                  <a:pt x="4253134" y="5183998"/>
                  <a:pt x="4240678" y="5183998"/>
                </a:cubicBezTo>
                <a:close/>
                <a:moveTo>
                  <a:pt x="4454038" y="5181720"/>
                </a:moveTo>
                <a:cubicBezTo>
                  <a:pt x="4440510" y="5181720"/>
                  <a:pt x="4429394" y="5192710"/>
                  <a:pt x="4429394" y="5206381"/>
                </a:cubicBezTo>
                <a:cubicBezTo>
                  <a:pt x="4429394" y="5220051"/>
                  <a:pt x="4440510" y="5231042"/>
                  <a:pt x="4454038" y="5231042"/>
                </a:cubicBezTo>
                <a:cubicBezTo>
                  <a:pt x="4467566" y="5231042"/>
                  <a:pt x="4478682" y="5220051"/>
                  <a:pt x="4478682" y="5206381"/>
                </a:cubicBezTo>
                <a:cubicBezTo>
                  <a:pt x="4478682" y="5192710"/>
                  <a:pt x="4467700" y="5181720"/>
                  <a:pt x="4454038" y="5181720"/>
                </a:cubicBezTo>
                <a:close/>
                <a:moveTo>
                  <a:pt x="4400598" y="5181720"/>
                </a:moveTo>
                <a:cubicBezTo>
                  <a:pt x="4387070" y="5181720"/>
                  <a:pt x="4375953" y="5192710"/>
                  <a:pt x="4375953" y="5206381"/>
                </a:cubicBezTo>
                <a:cubicBezTo>
                  <a:pt x="4375953" y="5220051"/>
                  <a:pt x="4387070" y="5231042"/>
                  <a:pt x="4400598" y="5231042"/>
                </a:cubicBezTo>
                <a:cubicBezTo>
                  <a:pt x="4414125" y="5231042"/>
                  <a:pt x="4425242" y="5220051"/>
                  <a:pt x="4425242" y="5206381"/>
                </a:cubicBezTo>
                <a:cubicBezTo>
                  <a:pt x="4425242" y="5192710"/>
                  <a:pt x="4414260" y="5181720"/>
                  <a:pt x="4400598" y="5181720"/>
                </a:cubicBezTo>
                <a:close/>
                <a:moveTo>
                  <a:pt x="4293986" y="5181720"/>
                </a:moveTo>
                <a:cubicBezTo>
                  <a:pt x="4280324" y="5181720"/>
                  <a:pt x="4269342" y="5192710"/>
                  <a:pt x="4269342" y="5206381"/>
                </a:cubicBezTo>
                <a:cubicBezTo>
                  <a:pt x="4269342" y="5220051"/>
                  <a:pt x="4280324" y="5231042"/>
                  <a:pt x="4293986" y="5231042"/>
                </a:cubicBezTo>
                <a:cubicBezTo>
                  <a:pt x="4307647" y="5231042"/>
                  <a:pt x="4318629" y="5220051"/>
                  <a:pt x="4318629" y="5206381"/>
                </a:cubicBezTo>
                <a:cubicBezTo>
                  <a:pt x="4318629" y="5192710"/>
                  <a:pt x="4307647" y="5181720"/>
                  <a:pt x="4293986" y="5181720"/>
                </a:cubicBezTo>
                <a:close/>
                <a:moveTo>
                  <a:pt x="4507478" y="5180112"/>
                </a:moveTo>
                <a:cubicBezTo>
                  <a:pt x="4492880" y="5180112"/>
                  <a:pt x="4480959" y="5192040"/>
                  <a:pt x="4480959" y="5206648"/>
                </a:cubicBezTo>
                <a:cubicBezTo>
                  <a:pt x="4480959" y="5221257"/>
                  <a:pt x="4492880" y="5233186"/>
                  <a:pt x="4507478" y="5233186"/>
                </a:cubicBezTo>
                <a:cubicBezTo>
                  <a:pt x="4522078" y="5233186"/>
                  <a:pt x="4533998" y="5221257"/>
                  <a:pt x="4533998" y="5206648"/>
                </a:cubicBezTo>
                <a:cubicBezTo>
                  <a:pt x="4533998" y="5192040"/>
                  <a:pt x="4522078" y="5180112"/>
                  <a:pt x="4507478" y="5180112"/>
                </a:cubicBezTo>
                <a:close/>
                <a:moveTo>
                  <a:pt x="4347292" y="5179709"/>
                </a:moveTo>
                <a:cubicBezTo>
                  <a:pt x="4332693" y="5179709"/>
                  <a:pt x="4320772" y="5191504"/>
                  <a:pt x="4320772" y="5206246"/>
                </a:cubicBezTo>
                <a:cubicBezTo>
                  <a:pt x="4320772" y="5220989"/>
                  <a:pt x="4332693" y="5232784"/>
                  <a:pt x="4347292" y="5232784"/>
                </a:cubicBezTo>
                <a:cubicBezTo>
                  <a:pt x="4361890" y="5232784"/>
                  <a:pt x="4373812" y="5220989"/>
                  <a:pt x="4373812" y="5206246"/>
                </a:cubicBezTo>
                <a:cubicBezTo>
                  <a:pt x="4373812" y="5191504"/>
                  <a:pt x="4361890" y="5179709"/>
                  <a:pt x="4347292" y="5179709"/>
                </a:cubicBezTo>
                <a:close/>
                <a:moveTo>
                  <a:pt x="4626414" y="5179173"/>
                </a:moveTo>
                <a:cubicBezTo>
                  <a:pt x="4624004" y="5179173"/>
                  <a:pt x="4621593" y="5179709"/>
                  <a:pt x="4619181" y="5180513"/>
                </a:cubicBezTo>
                <a:cubicBezTo>
                  <a:pt x="4617440" y="5180246"/>
                  <a:pt x="4615565" y="5179977"/>
                  <a:pt x="4613690" y="5179977"/>
                </a:cubicBezTo>
                <a:cubicBezTo>
                  <a:pt x="4606390" y="5179977"/>
                  <a:pt x="4599760" y="5182959"/>
                  <a:pt x="4594955" y="5187768"/>
                </a:cubicBezTo>
                <a:lnTo>
                  <a:pt x="4587332" y="5206126"/>
                </a:lnTo>
                <a:lnTo>
                  <a:pt x="4579653" y="5187633"/>
                </a:lnTo>
                <a:cubicBezTo>
                  <a:pt x="4574849" y="5182825"/>
                  <a:pt x="4568219" y="5179843"/>
                  <a:pt x="4560919" y="5179843"/>
                </a:cubicBezTo>
                <a:cubicBezTo>
                  <a:pt x="4546320" y="5179843"/>
                  <a:pt x="4534400" y="5191771"/>
                  <a:pt x="4534400" y="5206381"/>
                </a:cubicBezTo>
                <a:cubicBezTo>
                  <a:pt x="4534400" y="5220989"/>
                  <a:pt x="4546320" y="5232917"/>
                  <a:pt x="4560919" y="5232917"/>
                </a:cubicBezTo>
                <a:cubicBezTo>
                  <a:pt x="4568219" y="5232917"/>
                  <a:pt x="4574849" y="5229935"/>
                  <a:pt x="4579653" y="5225127"/>
                </a:cubicBezTo>
                <a:lnTo>
                  <a:pt x="4587274" y="5206775"/>
                </a:lnTo>
                <a:lnTo>
                  <a:pt x="4594270" y="5224473"/>
                </a:lnTo>
                <a:lnTo>
                  <a:pt x="4585162" y="5250743"/>
                </a:lnTo>
                <a:cubicBezTo>
                  <a:pt x="4581412" y="5240557"/>
                  <a:pt x="4571768" y="5233186"/>
                  <a:pt x="4560249" y="5233186"/>
                </a:cubicBezTo>
                <a:cubicBezTo>
                  <a:pt x="4552949" y="5233186"/>
                  <a:pt x="4546320" y="5236168"/>
                  <a:pt x="4541515" y="5240976"/>
                </a:cubicBezTo>
                <a:lnTo>
                  <a:pt x="4533808" y="5259534"/>
                </a:lnTo>
                <a:lnTo>
                  <a:pt x="4526213" y="5241244"/>
                </a:lnTo>
                <a:cubicBezTo>
                  <a:pt x="4521408" y="5236436"/>
                  <a:pt x="4514778" y="5233454"/>
                  <a:pt x="4507478" y="5233454"/>
                </a:cubicBezTo>
                <a:cubicBezTo>
                  <a:pt x="4492880" y="5233454"/>
                  <a:pt x="4480959" y="5245382"/>
                  <a:pt x="4480959" y="5259991"/>
                </a:cubicBezTo>
                <a:cubicBezTo>
                  <a:pt x="4480959" y="5274600"/>
                  <a:pt x="4492880" y="5286528"/>
                  <a:pt x="4507478" y="5286528"/>
                </a:cubicBezTo>
                <a:cubicBezTo>
                  <a:pt x="4514778" y="5286528"/>
                  <a:pt x="4521408" y="5283546"/>
                  <a:pt x="4526213" y="5278738"/>
                </a:cubicBezTo>
                <a:lnTo>
                  <a:pt x="4533920" y="5260180"/>
                </a:lnTo>
                <a:lnTo>
                  <a:pt x="4541515" y="5278470"/>
                </a:lnTo>
                <a:cubicBezTo>
                  <a:pt x="4546320" y="5283278"/>
                  <a:pt x="4552949" y="5286261"/>
                  <a:pt x="4560249" y="5286261"/>
                </a:cubicBezTo>
                <a:cubicBezTo>
                  <a:pt x="4565474" y="5286261"/>
                  <a:pt x="4570294" y="5284786"/>
                  <a:pt x="4574313" y="5282239"/>
                </a:cubicBezTo>
                <a:lnTo>
                  <a:pt x="4571902" y="5289342"/>
                </a:lnTo>
                <a:cubicBezTo>
                  <a:pt x="4568420" y="5287600"/>
                  <a:pt x="4564535" y="5286528"/>
                  <a:pt x="4560383" y="5286528"/>
                </a:cubicBezTo>
                <a:cubicBezTo>
                  <a:pt x="4553084" y="5286528"/>
                  <a:pt x="4546454" y="5289510"/>
                  <a:pt x="4541649" y="5294318"/>
                </a:cubicBezTo>
                <a:lnTo>
                  <a:pt x="4533875" y="5313038"/>
                </a:lnTo>
                <a:lnTo>
                  <a:pt x="4526213" y="5294587"/>
                </a:lnTo>
                <a:cubicBezTo>
                  <a:pt x="4521408" y="5289779"/>
                  <a:pt x="4514778" y="5286797"/>
                  <a:pt x="4507478" y="5286797"/>
                </a:cubicBezTo>
                <a:cubicBezTo>
                  <a:pt x="4492880" y="5286797"/>
                  <a:pt x="4480959" y="5298725"/>
                  <a:pt x="4480959" y="5313333"/>
                </a:cubicBezTo>
                <a:cubicBezTo>
                  <a:pt x="4480959" y="5327942"/>
                  <a:pt x="4492880" y="5339871"/>
                  <a:pt x="4507478" y="5339871"/>
                </a:cubicBezTo>
                <a:cubicBezTo>
                  <a:pt x="4514778" y="5339871"/>
                  <a:pt x="4521408" y="5336889"/>
                  <a:pt x="4526213" y="5332080"/>
                </a:cubicBezTo>
                <a:lnTo>
                  <a:pt x="4533977" y="5313384"/>
                </a:lnTo>
                <a:lnTo>
                  <a:pt x="4539858" y="5329936"/>
                </a:lnTo>
                <a:cubicBezTo>
                  <a:pt x="4543608" y="5334510"/>
                  <a:pt x="4548865" y="5337794"/>
                  <a:pt x="4554892" y="5339066"/>
                </a:cubicBezTo>
                <a:lnTo>
                  <a:pt x="4553553" y="5342819"/>
                </a:lnTo>
                <a:cubicBezTo>
                  <a:pt x="4543374" y="5345767"/>
                  <a:pt x="4535739" y="5355149"/>
                  <a:pt x="4535739" y="5366407"/>
                </a:cubicBezTo>
                <a:cubicBezTo>
                  <a:pt x="4535739" y="5371902"/>
                  <a:pt x="4537481" y="5376862"/>
                  <a:pt x="4540428" y="5380882"/>
                </a:cubicBezTo>
                <a:lnTo>
                  <a:pt x="4530114" y="5411038"/>
                </a:lnTo>
                <a:cubicBezTo>
                  <a:pt x="4526630" y="5401790"/>
                  <a:pt x="4517658" y="5395223"/>
                  <a:pt x="4507212" y="5395223"/>
                </a:cubicBezTo>
                <a:cubicBezTo>
                  <a:pt x="4493550" y="5395223"/>
                  <a:pt x="4482568" y="5406213"/>
                  <a:pt x="4482568" y="5419884"/>
                </a:cubicBezTo>
                <a:cubicBezTo>
                  <a:pt x="4482568" y="5433554"/>
                  <a:pt x="4493550" y="5444545"/>
                  <a:pt x="4507212" y="5444545"/>
                </a:cubicBezTo>
                <a:cubicBezTo>
                  <a:pt x="4511898" y="5444545"/>
                  <a:pt x="4516184" y="5443204"/>
                  <a:pt x="4519934" y="5440926"/>
                </a:cubicBezTo>
                <a:lnTo>
                  <a:pt x="4515917" y="5452453"/>
                </a:lnTo>
                <a:cubicBezTo>
                  <a:pt x="4513238" y="5451381"/>
                  <a:pt x="4510292" y="5450710"/>
                  <a:pt x="4507212" y="5450710"/>
                </a:cubicBezTo>
                <a:cubicBezTo>
                  <a:pt x="4494754" y="5450710"/>
                  <a:pt x="4484710" y="5460762"/>
                  <a:pt x="4484710" y="5473226"/>
                </a:cubicBezTo>
                <a:cubicBezTo>
                  <a:pt x="4484710" y="5483681"/>
                  <a:pt x="4491808" y="5492392"/>
                  <a:pt x="4501317" y="5494939"/>
                </a:cubicBezTo>
                <a:lnTo>
                  <a:pt x="4395642" y="5801724"/>
                </a:lnTo>
                <a:cubicBezTo>
                  <a:pt x="4393633" y="5807354"/>
                  <a:pt x="4394436" y="5813116"/>
                  <a:pt x="4397517" y="5817540"/>
                </a:cubicBezTo>
                <a:cubicBezTo>
                  <a:pt x="4400598" y="5821829"/>
                  <a:pt x="4405554" y="5824241"/>
                  <a:pt x="4411178" y="5824241"/>
                </a:cubicBezTo>
                <a:lnTo>
                  <a:pt x="5193096" y="5824241"/>
                </a:lnTo>
                <a:cubicBezTo>
                  <a:pt x="5198187" y="5824241"/>
                  <a:pt x="5203410" y="5822230"/>
                  <a:pt x="5207696" y="5818612"/>
                </a:cubicBezTo>
                <a:cubicBezTo>
                  <a:pt x="5211982" y="5814993"/>
                  <a:pt x="5214928" y="5810302"/>
                  <a:pt x="5216000" y="5805343"/>
                </a:cubicBezTo>
                <a:lnTo>
                  <a:pt x="5251091" y="5631646"/>
                </a:lnTo>
                <a:lnTo>
                  <a:pt x="5438734" y="5631646"/>
                </a:lnTo>
                <a:cubicBezTo>
                  <a:pt x="5443824" y="5631646"/>
                  <a:pt x="5449048" y="5629769"/>
                  <a:pt x="5453333" y="5626151"/>
                </a:cubicBezTo>
                <a:cubicBezTo>
                  <a:pt x="5457620" y="5622532"/>
                  <a:pt x="5460567" y="5617841"/>
                  <a:pt x="5461638" y="5612882"/>
                </a:cubicBezTo>
                <a:lnTo>
                  <a:pt x="5498604" y="5433153"/>
                </a:lnTo>
                <a:lnTo>
                  <a:pt x="5764200" y="5433153"/>
                </a:lnTo>
                <a:cubicBezTo>
                  <a:pt x="5769422" y="5433153"/>
                  <a:pt x="5774647" y="5431142"/>
                  <a:pt x="5778932" y="5427523"/>
                </a:cubicBezTo>
                <a:cubicBezTo>
                  <a:pt x="5783353" y="5423904"/>
                  <a:pt x="5786299" y="5419079"/>
                  <a:pt x="5787236" y="5414121"/>
                </a:cubicBezTo>
                <a:lnTo>
                  <a:pt x="5829292" y="5198875"/>
                </a:lnTo>
                <a:lnTo>
                  <a:pt x="5828890" y="5199009"/>
                </a:lnTo>
                <a:cubicBezTo>
                  <a:pt x="5829962" y="5193915"/>
                  <a:pt x="5828756" y="5188823"/>
                  <a:pt x="5825676" y="5185070"/>
                </a:cubicBezTo>
                <a:cubicBezTo>
                  <a:pt x="5822596" y="5181318"/>
                  <a:pt x="5817907" y="5179173"/>
                  <a:pt x="5812684" y="5179173"/>
                </a:cubicBezTo>
                <a:close/>
                <a:moveTo>
                  <a:pt x="4987371" y="5136821"/>
                </a:moveTo>
                <a:cubicBezTo>
                  <a:pt x="4978532" y="5136821"/>
                  <a:pt x="4971299" y="5144058"/>
                  <a:pt x="4971299" y="5152904"/>
                </a:cubicBezTo>
                <a:cubicBezTo>
                  <a:pt x="4971299" y="5161749"/>
                  <a:pt x="4978532" y="5168987"/>
                  <a:pt x="4987371" y="5168987"/>
                </a:cubicBezTo>
                <a:cubicBezTo>
                  <a:pt x="4996210" y="5168987"/>
                  <a:pt x="5003443" y="5161749"/>
                  <a:pt x="5003443" y="5152904"/>
                </a:cubicBezTo>
                <a:cubicBezTo>
                  <a:pt x="5003443" y="5144058"/>
                  <a:pt x="4996210" y="5136821"/>
                  <a:pt x="4987371" y="5136821"/>
                </a:cubicBezTo>
                <a:close/>
                <a:moveTo>
                  <a:pt x="4134066" y="5134944"/>
                </a:moveTo>
                <a:cubicBezTo>
                  <a:pt x="4123887" y="5134944"/>
                  <a:pt x="4115716" y="5143254"/>
                  <a:pt x="4115716" y="5153307"/>
                </a:cubicBezTo>
                <a:cubicBezTo>
                  <a:pt x="4115716" y="5163493"/>
                  <a:pt x="4123887" y="5171668"/>
                  <a:pt x="4134066" y="5171668"/>
                </a:cubicBezTo>
                <a:cubicBezTo>
                  <a:pt x="4144245" y="5171668"/>
                  <a:pt x="4152414" y="5163493"/>
                  <a:pt x="4152414" y="5153307"/>
                </a:cubicBezTo>
                <a:cubicBezTo>
                  <a:pt x="4152414" y="5143121"/>
                  <a:pt x="4144245" y="5134944"/>
                  <a:pt x="4134066" y="5134944"/>
                </a:cubicBezTo>
                <a:close/>
                <a:moveTo>
                  <a:pt x="4934064" y="5134677"/>
                </a:moveTo>
                <a:cubicBezTo>
                  <a:pt x="4923886" y="5134677"/>
                  <a:pt x="4915716" y="5142852"/>
                  <a:pt x="4915716" y="5153038"/>
                </a:cubicBezTo>
                <a:cubicBezTo>
                  <a:pt x="4915716" y="5163224"/>
                  <a:pt x="4923886" y="5171399"/>
                  <a:pt x="4934064" y="5171399"/>
                </a:cubicBezTo>
                <a:cubicBezTo>
                  <a:pt x="4944244" y="5171399"/>
                  <a:pt x="4952413" y="5163224"/>
                  <a:pt x="4952413" y="5153038"/>
                </a:cubicBezTo>
                <a:cubicBezTo>
                  <a:pt x="4952413" y="5142852"/>
                  <a:pt x="4944244" y="5134677"/>
                  <a:pt x="4934064" y="5134677"/>
                </a:cubicBezTo>
                <a:close/>
                <a:moveTo>
                  <a:pt x="4187372" y="5132800"/>
                </a:moveTo>
                <a:cubicBezTo>
                  <a:pt x="4175988" y="5132800"/>
                  <a:pt x="4166746" y="5142048"/>
                  <a:pt x="4166746" y="5153307"/>
                </a:cubicBezTo>
                <a:cubicBezTo>
                  <a:pt x="4166746" y="5164565"/>
                  <a:pt x="4175988" y="5173812"/>
                  <a:pt x="4187372" y="5173812"/>
                </a:cubicBezTo>
                <a:cubicBezTo>
                  <a:pt x="4198757" y="5173812"/>
                  <a:pt x="4207999" y="5164565"/>
                  <a:pt x="4207999" y="5153307"/>
                </a:cubicBezTo>
                <a:cubicBezTo>
                  <a:pt x="4207999" y="5142048"/>
                  <a:pt x="4198757" y="5132800"/>
                  <a:pt x="4187372" y="5132800"/>
                </a:cubicBezTo>
                <a:close/>
                <a:moveTo>
                  <a:pt x="4880758" y="5132399"/>
                </a:moveTo>
                <a:cubicBezTo>
                  <a:pt x="4869373" y="5132399"/>
                  <a:pt x="4860132" y="5141646"/>
                  <a:pt x="4860132" y="5152904"/>
                </a:cubicBezTo>
                <a:cubicBezTo>
                  <a:pt x="4860132" y="5164162"/>
                  <a:pt x="4869373" y="5173410"/>
                  <a:pt x="4880758" y="5173410"/>
                </a:cubicBezTo>
                <a:cubicBezTo>
                  <a:pt x="4892143" y="5173410"/>
                  <a:pt x="4901384" y="5164162"/>
                  <a:pt x="4901384" y="5152904"/>
                </a:cubicBezTo>
                <a:cubicBezTo>
                  <a:pt x="4901384" y="5141646"/>
                  <a:pt x="4892143" y="5132399"/>
                  <a:pt x="4880758" y="5132399"/>
                </a:cubicBezTo>
                <a:close/>
                <a:moveTo>
                  <a:pt x="4240678" y="5130790"/>
                </a:moveTo>
                <a:cubicBezTo>
                  <a:pt x="4228222" y="5130790"/>
                  <a:pt x="4218176" y="5140841"/>
                  <a:pt x="4218176" y="5153307"/>
                </a:cubicBezTo>
                <a:cubicBezTo>
                  <a:pt x="4218176" y="5165771"/>
                  <a:pt x="4228222" y="5175823"/>
                  <a:pt x="4240678" y="5175823"/>
                </a:cubicBezTo>
                <a:cubicBezTo>
                  <a:pt x="4253134" y="5175823"/>
                  <a:pt x="4263180" y="5165771"/>
                  <a:pt x="4263180" y="5153307"/>
                </a:cubicBezTo>
                <a:cubicBezTo>
                  <a:pt x="4263180" y="5140841"/>
                  <a:pt x="4253134" y="5130790"/>
                  <a:pt x="4240678" y="5130790"/>
                </a:cubicBezTo>
                <a:close/>
                <a:moveTo>
                  <a:pt x="4827452" y="5130388"/>
                </a:moveTo>
                <a:cubicBezTo>
                  <a:pt x="4814996" y="5130388"/>
                  <a:pt x="4804950" y="5140440"/>
                  <a:pt x="4804950" y="5152904"/>
                </a:cubicBezTo>
                <a:cubicBezTo>
                  <a:pt x="4804950" y="5165368"/>
                  <a:pt x="4814996" y="5175421"/>
                  <a:pt x="4827452" y="5175421"/>
                </a:cubicBezTo>
                <a:cubicBezTo>
                  <a:pt x="4839907" y="5175421"/>
                  <a:pt x="4849952" y="5165368"/>
                  <a:pt x="4849952" y="5152904"/>
                </a:cubicBezTo>
                <a:cubicBezTo>
                  <a:pt x="4849952" y="5140440"/>
                  <a:pt x="4839907" y="5130388"/>
                  <a:pt x="4827452" y="5130388"/>
                </a:cubicBezTo>
                <a:close/>
                <a:moveTo>
                  <a:pt x="4454038" y="5128511"/>
                </a:moveTo>
                <a:cubicBezTo>
                  <a:pt x="4440510" y="5128511"/>
                  <a:pt x="4429394" y="5139502"/>
                  <a:pt x="4429394" y="5153172"/>
                </a:cubicBezTo>
                <a:cubicBezTo>
                  <a:pt x="4429394" y="5166843"/>
                  <a:pt x="4440510" y="5177832"/>
                  <a:pt x="4454038" y="5177832"/>
                </a:cubicBezTo>
                <a:cubicBezTo>
                  <a:pt x="4467566" y="5177832"/>
                  <a:pt x="4478682" y="5166843"/>
                  <a:pt x="4478682" y="5153172"/>
                </a:cubicBezTo>
                <a:cubicBezTo>
                  <a:pt x="4478682" y="5139502"/>
                  <a:pt x="4467700" y="5128511"/>
                  <a:pt x="4454038" y="5128511"/>
                </a:cubicBezTo>
                <a:close/>
                <a:moveTo>
                  <a:pt x="4400598" y="5128511"/>
                </a:moveTo>
                <a:cubicBezTo>
                  <a:pt x="4387070" y="5128511"/>
                  <a:pt x="4375953" y="5139502"/>
                  <a:pt x="4375953" y="5153172"/>
                </a:cubicBezTo>
                <a:cubicBezTo>
                  <a:pt x="4375953" y="5166843"/>
                  <a:pt x="4387070" y="5177832"/>
                  <a:pt x="4400598" y="5177832"/>
                </a:cubicBezTo>
                <a:cubicBezTo>
                  <a:pt x="4414125" y="5177832"/>
                  <a:pt x="4425242" y="5166843"/>
                  <a:pt x="4425242" y="5153172"/>
                </a:cubicBezTo>
                <a:cubicBezTo>
                  <a:pt x="4425242" y="5139502"/>
                  <a:pt x="4414260" y="5128511"/>
                  <a:pt x="4400598" y="5128511"/>
                </a:cubicBezTo>
                <a:close/>
                <a:moveTo>
                  <a:pt x="4293986" y="5128511"/>
                </a:moveTo>
                <a:cubicBezTo>
                  <a:pt x="4280324" y="5128511"/>
                  <a:pt x="4269342" y="5139502"/>
                  <a:pt x="4269342" y="5153172"/>
                </a:cubicBezTo>
                <a:cubicBezTo>
                  <a:pt x="4269342" y="5166843"/>
                  <a:pt x="4280324" y="5177832"/>
                  <a:pt x="4293986" y="5177832"/>
                </a:cubicBezTo>
                <a:cubicBezTo>
                  <a:pt x="4307647" y="5177832"/>
                  <a:pt x="4318629" y="5166843"/>
                  <a:pt x="4318629" y="5153172"/>
                </a:cubicBezTo>
                <a:cubicBezTo>
                  <a:pt x="4318629" y="5139502"/>
                  <a:pt x="4307647" y="5128511"/>
                  <a:pt x="4293986" y="5128511"/>
                </a:cubicBezTo>
                <a:close/>
                <a:moveTo>
                  <a:pt x="4774145" y="5128377"/>
                </a:moveTo>
                <a:cubicBezTo>
                  <a:pt x="4760484" y="5128377"/>
                  <a:pt x="4749501" y="5139368"/>
                  <a:pt x="4749501" y="5153038"/>
                </a:cubicBezTo>
                <a:cubicBezTo>
                  <a:pt x="4749501" y="5166709"/>
                  <a:pt x="4760484" y="5177699"/>
                  <a:pt x="4774145" y="5177699"/>
                </a:cubicBezTo>
                <a:cubicBezTo>
                  <a:pt x="4787806" y="5177699"/>
                  <a:pt x="4798789" y="5166709"/>
                  <a:pt x="4798789" y="5153038"/>
                </a:cubicBezTo>
                <a:cubicBezTo>
                  <a:pt x="4798789" y="5139368"/>
                  <a:pt x="4787806" y="5128377"/>
                  <a:pt x="4774145" y="5128377"/>
                </a:cubicBezTo>
                <a:close/>
                <a:moveTo>
                  <a:pt x="4720838" y="5128243"/>
                </a:moveTo>
                <a:cubicBezTo>
                  <a:pt x="4707310" y="5128243"/>
                  <a:pt x="4696194" y="5139233"/>
                  <a:pt x="4696194" y="5152904"/>
                </a:cubicBezTo>
                <a:cubicBezTo>
                  <a:pt x="4696194" y="5166574"/>
                  <a:pt x="4707310" y="5177565"/>
                  <a:pt x="4720838" y="5177565"/>
                </a:cubicBezTo>
                <a:cubicBezTo>
                  <a:pt x="4734366" y="5177565"/>
                  <a:pt x="4745482" y="5166574"/>
                  <a:pt x="4745482" y="5152904"/>
                </a:cubicBezTo>
                <a:cubicBezTo>
                  <a:pt x="4745482" y="5139233"/>
                  <a:pt x="4734500" y="5128243"/>
                  <a:pt x="4720838" y="5128243"/>
                </a:cubicBezTo>
                <a:close/>
                <a:moveTo>
                  <a:pt x="4667532" y="5128243"/>
                </a:moveTo>
                <a:cubicBezTo>
                  <a:pt x="4654004" y="5128243"/>
                  <a:pt x="4642888" y="5139233"/>
                  <a:pt x="4642888" y="5152904"/>
                </a:cubicBezTo>
                <a:cubicBezTo>
                  <a:pt x="4642888" y="5166574"/>
                  <a:pt x="4654004" y="5177565"/>
                  <a:pt x="4667532" y="5177565"/>
                </a:cubicBezTo>
                <a:cubicBezTo>
                  <a:pt x="4681060" y="5177565"/>
                  <a:pt x="4692176" y="5166574"/>
                  <a:pt x="4692176" y="5152904"/>
                </a:cubicBezTo>
                <a:cubicBezTo>
                  <a:pt x="4692176" y="5139233"/>
                  <a:pt x="4681060" y="5128243"/>
                  <a:pt x="4667532" y="5128243"/>
                </a:cubicBezTo>
                <a:close/>
                <a:moveTo>
                  <a:pt x="4507478" y="5126902"/>
                </a:moveTo>
                <a:cubicBezTo>
                  <a:pt x="4492880" y="5126902"/>
                  <a:pt x="4480959" y="5138832"/>
                  <a:pt x="4480959" y="5153440"/>
                </a:cubicBezTo>
                <a:cubicBezTo>
                  <a:pt x="4480959" y="5168049"/>
                  <a:pt x="4492880" y="5179977"/>
                  <a:pt x="4507478" y="5179977"/>
                </a:cubicBezTo>
                <a:cubicBezTo>
                  <a:pt x="4522078" y="5179977"/>
                  <a:pt x="4533998" y="5168049"/>
                  <a:pt x="4533998" y="5153440"/>
                </a:cubicBezTo>
                <a:cubicBezTo>
                  <a:pt x="4533998" y="5138832"/>
                  <a:pt x="4522078" y="5126902"/>
                  <a:pt x="4507478" y="5126902"/>
                </a:cubicBezTo>
                <a:close/>
                <a:moveTo>
                  <a:pt x="4614226" y="5126635"/>
                </a:moveTo>
                <a:cubicBezTo>
                  <a:pt x="4599627" y="5126635"/>
                  <a:pt x="4587706" y="5138563"/>
                  <a:pt x="4587706" y="5153172"/>
                </a:cubicBezTo>
                <a:cubicBezTo>
                  <a:pt x="4587706" y="5167780"/>
                  <a:pt x="4599627" y="5179709"/>
                  <a:pt x="4614226" y="5179709"/>
                </a:cubicBezTo>
                <a:cubicBezTo>
                  <a:pt x="4628824" y="5179709"/>
                  <a:pt x="4640745" y="5167780"/>
                  <a:pt x="4640745" y="5153172"/>
                </a:cubicBezTo>
                <a:cubicBezTo>
                  <a:pt x="4640745" y="5138563"/>
                  <a:pt x="4628824" y="5126635"/>
                  <a:pt x="4614226" y="5126635"/>
                </a:cubicBezTo>
                <a:close/>
                <a:moveTo>
                  <a:pt x="4560919" y="5126635"/>
                </a:moveTo>
                <a:cubicBezTo>
                  <a:pt x="4546320" y="5126635"/>
                  <a:pt x="4534400" y="5138563"/>
                  <a:pt x="4534400" y="5153172"/>
                </a:cubicBezTo>
                <a:cubicBezTo>
                  <a:pt x="4534400" y="5167780"/>
                  <a:pt x="4546320" y="5179709"/>
                  <a:pt x="4560919" y="5179709"/>
                </a:cubicBezTo>
                <a:cubicBezTo>
                  <a:pt x="4575519" y="5179709"/>
                  <a:pt x="4587438" y="5167780"/>
                  <a:pt x="4587438" y="5153172"/>
                </a:cubicBezTo>
                <a:cubicBezTo>
                  <a:pt x="4587438" y="5138563"/>
                  <a:pt x="4575519" y="5126635"/>
                  <a:pt x="4560919" y="5126635"/>
                </a:cubicBezTo>
                <a:close/>
                <a:moveTo>
                  <a:pt x="4347292" y="5126501"/>
                </a:moveTo>
                <a:cubicBezTo>
                  <a:pt x="4332693" y="5126501"/>
                  <a:pt x="4320772" y="5138296"/>
                  <a:pt x="4320772" y="5153038"/>
                </a:cubicBezTo>
                <a:cubicBezTo>
                  <a:pt x="4320772" y="5167780"/>
                  <a:pt x="4332693" y="5179576"/>
                  <a:pt x="4347292" y="5179576"/>
                </a:cubicBezTo>
                <a:cubicBezTo>
                  <a:pt x="4361890" y="5179576"/>
                  <a:pt x="4373812" y="5167780"/>
                  <a:pt x="4373812" y="5153038"/>
                </a:cubicBezTo>
                <a:cubicBezTo>
                  <a:pt x="4373812" y="5138296"/>
                  <a:pt x="4361890" y="5126501"/>
                  <a:pt x="4347292" y="5126501"/>
                </a:cubicBezTo>
                <a:close/>
                <a:moveTo>
                  <a:pt x="5093984" y="5088705"/>
                </a:moveTo>
                <a:cubicBezTo>
                  <a:pt x="5087956" y="5088705"/>
                  <a:pt x="5083136" y="5093530"/>
                  <a:pt x="5083136" y="5099561"/>
                </a:cubicBezTo>
                <a:cubicBezTo>
                  <a:pt x="5083136" y="5105593"/>
                  <a:pt x="5087956" y="5110418"/>
                  <a:pt x="5093984" y="5110418"/>
                </a:cubicBezTo>
                <a:cubicBezTo>
                  <a:pt x="5100011" y="5110418"/>
                  <a:pt x="5104833" y="5105593"/>
                  <a:pt x="5104833" y="5099561"/>
                </a:cubicBezTo>
                <a:cubicBezTo>
                  <a:pt x="5104833" y="5093530"/>
                  <a:pt x="5100011" y="5088705"/>
                  <a:pt x="5093984" y="5088705"/>
                </a:cubicBezTo>
                <a:close/>
                <a:moveTo>
                  <a:pt x="4027319" y="5086695"/>
                </a:moveTo>
                <a:cubicBezTo>
                  <a:pt x="4019952" y="5086695"/>
                  <a:pt x="4014058" y="5092592"/>
                  <a:pt x="4014058" y="5099963"/>
                </a:cubicBezTo>
                <a:cubicBezTo>
                  <a:pt x="4014058" y="5107335"/>
                  <a:pt x="4019952" y="5113232"/>
                  <a:pt x="4027319" y="5113232"/>
                </a:cubicBezTo>
                <a:cubicBezTo>
                  <a:pt x="4034685" y="5113232"/>
                  <a:pt x="4040578" y="5107335"/>
                  <a:pt x="4040578" y="5099963"/>
                </a:cubicBezTo>
                <a:cubicBezTo>
                  <a:pt x="4040578" y="5092592"/>
                  <a:pt x="4034685" y="5086695"/>
                  <a:pt x="4027319" y="5086695"/>
                </a:cubicBezTo>
                <a:close/>
                <a:moveTo>
                  <a:pt x="5040678" y="5086158"/>
                </a:moveTo>
                <a:cubicBezTo>
                  <a:pt x="5033312" y="5086158"/>
                  <a:pt x="5027284" y="5092191"/>
                  <a:pt x="5027284" y="5099561"/>
                </a:cubicBezTo>
                <a:cubicBezTo>
                  <a:pt x="5027284" y="5106933"/>
                  <a:pt x="5033312" y="5112964"/>
                  <a:pt x="5040678" y="5112964"/>
                </a:cubicBezTo>
                <a:cubicBezTo>
                  <a:pt x="5048044" y="5112964"/>
                  <a:pt x="5054070" y="5106933"/>
                  <a:pt x="5054070" y="5099561"/>
                </a:cubicBezTo>
                <a:cubicBezTo>
                  <a:pt x="5054070" y="5092191"/>
                  <a:pt x="5048044" y="5086158"/>
                  <a:pt x="5040678" y="5086158"/>
                </a:cubicBezTo>
                <a:close/>
                <a:moveTo>
                  <a:pt x="4080626" y="5084149"/>
                </a:moveTo>
                <a:cubicBezTo>
                  <a:pt x="4071920" y="5084149"/>
                  <a:pt x="4064821" y="5091252"/>
                  <a:pt x="4064821" y="5099963"/>
                </a:cubicBezTo>
                <a:cubicBezTo>
                  <a:pt x="4064821" y="5108676"/>
                  <a:pt x="4071920" y="5115779"/>
                  <a:pt x="4080626" y="5115779"/>
                </a:cubicBezTo>
                <a:cubicBezTo>
                  <a:pt x="4089331" y="5115779"/>
                  <a:pt x="4096430" y="5108676"/>
                  <a:pt x="4096430" y="5099963"/>
                </a:cubicBezTo>
                <a:cubicBezTo>
                  <a:pt x="4096430" y="5091252"/>
                  <a:pt x="4089331" y="5084149"/>
                  <a:pt x="4080626" y="5084149"/>
                </a:cubicBezTo>
                <a:close/>
                <a:moveTo>
                  <a:pt x="4987371" y="5083747"/>
                </a:moveTo>
                <a:cubicBezTo>
                  <a:pt x="4978666" y="5083747"/>
                  <a:pt x="4971566" y="5090850"/>
                  <a:pt x="4971566" y="5099561"/>
                </a:cubicBezTo>
                <a:cubicBezTo>
                  <a:pt x="4971566" y="5108274"/>
                  <a:pt x="4978666" y="5115377"/>
                  <a:pt x="4987371" y="5115377"/>
                </a:cubicBezTo>
                <a:cubicBezTo>
                  <a:pt x="4996077" y="5115377"/>
                  <a:pt x="5003176" y="5108274"/>
                  <a:pt x="5003176" y="5099561"/>
                </a:cubicBezTo>
                <a:cubicBezTo>
                  <a:pt x="5003176" y="5090850"/>
                  <a:pt x="4996077" y="5083747"/>
                  <a:pt x="4987371" y="5083747"/>
                </a:cubicBezTo>
                <a:close/>
                <a:moveTo>
                  <a:pt x="4134066" y="5081871"/>
                </a:moveTo>
                <a:cubicBezTo>
                  <a:pt x="4124154" y="5081871"/>
                  <a:pt x="4116118" y="5089911"/>
                  <a:pt x="4116118" y="5099830"/>
                </a:cubicBezTo>
                <a:cubicBezTo>
                  <a:pt x="4116118" y="5109747"/>
                  <a:pt x="4124154" y="5117789"/>
                  <a:pt x="4134066" y="5117789"/>
                </a:cubicBezTo>
                <a:cubicBezTo>
                  <a:pt x="4143977" y="5117789"/>
                  <a:pt x="4152013" y="5109747"/>
                  <a:pt x="4152013" y="5099830"/>
                </a:cubicBezTo>
                <a:cubicBezTo>
                  <a:pt x="4152013" y="5089911"/>
                  <a:pt x="4143977" y="5081871"/>
                  <a:pt x="4134066" y="5081871"/>
                </a:cubicBezTo>
                <a:close/>
                <a:moveTo>
                  <a:pt x="4934064" y="5081602"/>
                </a:moveTo>
                <a:cubicBezTo>
                  <a:pt x="4924153" y="5081602"/>
                  <a:pt x="4916117" y="5089644"/>
                  <a:pt x="4916117" y="5099561"/>
                </a:cubicBezTo>
                <a:cubicBezTo>
                  <a:pt x="4916117" y="5109480"/>
                  <a:pt x="4924153" y="5117521"/>
                  <a:pt x="4934064" y="5117521"/>
                </a:cubicBezTo>
                <a:cubicBezTo>
                  <a:pt x="4943976" y="5117521"/>
                  <a:pt x="4952012" y="5109480"/>
                  <a:pt x="4952012" y="5099561"/>
                </a:cubicBezTo>
                <a:cubicBezTo>
                  <a:pt x="4952012" y="5089644"/>
                  <a:pt x="4943976" y="5081602"/>
                  <a:pt x="4934064" y="5081602"/>
                </a:cubicBezTo>
                <a:close/>
                <a:moveTo>
                  <a:pt x="4187372" y="5079725"/>
                </a:moveTo>
                <a:cubicBezTo>
                  <a:pt x="4176121" y="5079725"/>
                  <a:pt x="4167148" y="5088705"/>
                  <a:pt x="4167148" y="5099830"/>
                </a:cubicBezTo>
                <a:cubicBezTo>
                  <a:pt x="4167148" y="5110954"/>
                  <a:pt x="4176121" y="5119933"/>
                  <a:pt x="4187372" y="5119933"/>
                </a:cubicBezTo>
                <a:cubicBezTo>
                  <a:pt x="4198622" y="5119933"/>
                  <a:pt x="4207596" y="5110954"/>
                  <a:pt x="4207596" y="5099830"/>
                </a:cubicBezTo>
                <a:cubicBezTo>
                  <a:pt x="4207596" y="5088705"/>
                  <a:pt x="4198488" y="5079725"/>
                  <a:pt x="4187372" y="5079725"/>
                </a:cubicBezTo>
                <a:close/>
                <a:moveTo>
                  <a:pt x="4880758" y="5079458"/>
                </a:moveTo>
                <a:cubicBezTo>
                  <a:pt x="4869507" y="5079458"/>
                  <a:pt x="4860534" y="5088438"/>
                  <a:pt x="4860534" y="5099561"/>
                </a:cubicBezTo>
                <a:cubicBezTo>
                  <a:pt x="4860534" y="5110686"/>
                  <a:pt x="4869507" y="5119666"/>
                  <a:pt x="4880758" y="5119666"/>
                </a:cubicBezTo>
                <a:cubicBezTo>
                  <a:pt x="4892008" y="5119666"/>
                  <a:pt x="4900982" y="5110686"/>
                  <a:pt x="4900982" y="5099561"/>
                </a:cubicBezTo>
                <a:cubicBezTo>
                  <a:pt x="4900982" y="5088438"/>
                  <a:pt x="4891874" y="5079458"/>
                  <a:pt x="4880758" y="5079458"/>
                </a:cubicBezTo>
                <a:close/>
                <a:moveTo>
                  <a:pt x="4240678" y="5077581"/>
                </a:moveTo>
                <a:cubicBezTo>
                  <a:pt x="4228357" y="5077581"/>
                  <a:pt x="4218445" y="5087499"/>
                  <a:pt x="4218445" y="5099830"/>
                </a:cubicBezTo>
                <a:cubicBezTo>
                  <a:pt x="4218445" y="5112160"/>
                  <a:pt x="4228357" y="5122079"/>
                  <a:pt x="4240678" y="5122079"/>
                </a:cubicBezTo>
                <a:cubicBezTo>
                  <a:pt x="4253000" y="5122079"/>
                  <a:pt x="4262911" y="5112160"/>
                  <a:pt x="4262911" y="5099830"/>
                </a:cubicBezTo>
                <a:cubicBezTo>
                  <a:pt x="4262911" y="5087499"/>
                  <a:pt x="4253000" y="5077581"/>
                  <a:pt x="4240678" y="5077581"/>
                </a:cubicBezTo>
                <a:close/>
                <a:moveTo>
                  <a:pt x="4827452" y="5077313"/>
                </a:moveTo>
                <a:cubicBezTo>
                  <a:pt x="4815130" y="5077313"/>
                  <a:pt x="4805218" y="5087231"/>
                  <a:pt x="4805218" y="5099561"/>
                </a:cubicBezTo>
                <a:cubicBezTo>
                  <a:pt x="4805218" y="5111891"/>
                  <a:pt x="4815130" y="5121810"/>
                  <a:pt x="4827452" y="5121810"/>
                </a:cubicBezTo>
                <a:cubicBezTo>
                  <a:pt x="4839774" y="5121810"/>
                  <a:pt x="4849685" y="5111891"/>
                  <a:pt x="4849685" y="5099561"/>
                </a:cubicBezTo>
                <a:cubicBezTo>
                  <a:pt x="4849685" y="5087231"/>
                  <a:pt x="4839774" y="5077313"/>
                  <a:pt x="4827452" y="5077313"/>
                </a:cubicBezTo>
                <a:close/>
                <a:moveTo>
                  <a:pt x="4293986" y="5075705"/>
                </a:moveTo>
                <a:cubicBezTo>
                  <a:pt x="4280725" y="5075705"/>
                  <a:pt x="4269876" y="5086561"/>
                  <a:pt x="4269876" y="5099830"/>
                </a:cubicBezTo>
                <a:cubicBezTo>
                  <a:pt x="4269876" y="5113099"/>
                  <a:pt x="4280725" y="5123955"/>
                  <a:pt x="4293986" y="5123955"/>
                </a:cubicBezTo>
                <a:cubicBezTo>
                  <a:pt x="4307244" y="5123955"/>
                  <a:pt x="4318093" y="5113099"/>
                  <a:pt x="4318093" y="5099830"/>
                </a:cubicBezTo>
                <a:cubicBezTo>
                  <a:pt x="4318093" y="5086561"/>
                  <a:pt x="4307378" y="5075705"/>
                  <a:pt x="4293986" y="5075705"/>
                </a:cubicBezTo>
                <a:close/>
                <a:moveTo>
                  <a:pt x="4774145" y="5075571"/>
                </a:moveTo>
                <a:cubicBezTo>
                  <a:pt x="4760886" y="5075571"/>
                  <a:pt x="4750037" y="5086427"/>
                  <a:pt x="4750037" y="5099696"/>
                </a:cubicBezTo>
                <a:cubicBezTo>
                  <a:pt x="4750037" y="5112964"/>
                  <a:pt x="4760886" y="5123821"/>
                  <a:pt x="4774145" y="5123821"/>
                </a:cubicBezTo>
                <a:cubicBezTo>
                  <a:pt x="4787404" y="5123821"/>
                  <a:pt x="4798253" y="5112964"/>
                  <a:pt x="4798253" y="5099696"/>
                </a:cubicBezTo>
                <a:cubicBezTo>
                  <a:pt x="4798253" y="5086427"/>
                  <a:pt x="4787539" y="5075571"/>
                  <a:pt x="4774145" y="5075571"/>
                </a:cubicBezTo>
                <a:close/>
                <a:moveTo>
                  <a:pt x="4454038" y="5075169"/>
                </a:moveTo>
                <a:cubicBezTo>
                  <a:pt x="4440510" y="5075169"/>
                  <a:pt x="4429394" y="5086158"/>
                  <a:pt x="4429394" y="5099830"/>
                </a:cubicBezTo>
                <a:cubicBezTo>
                  <a:pt x="4429394" y="5113500"/>
                  <a:pt x="4440510" y="5124491"/>
                  <a:pt x="4454038" y="5124491"/>
                </a:cubicBezTo>
                <a:cubicBezTo>
                  <a:pt x="4467566" y="5124491"/>
                  <a:pt x="4478682" y="5113500"/>
                  <a:pt x="4478682" y="5099830"/>
                </a:cubicBezTo>
                <a:cubicBezTo>
                  <a:pt x="4478682" y="5086158"/>
                  <a:pt x="4467700" y="5075169"/>
                  <a:pt x="4454038" y="5075169"/>
                </a:cubicBezTo>
                <a:close/>
                <a:moveTo>
                  <a:pt x="4400598" y="5075169"/>
                </a:moveTo>
                <a:cubicBezTo>
                  <a:pt x="4387070" y="5075169"/>
                  <a:pt x="4375953" y="5086158"/>
                  <a:pt x="4375953" y="5099830"/>
                </a:cubicBezTo>
                <a:cubicBezTo>
                  <a:pt x="4375953" y="5113500"/>
                  <a:pt x="4387070" y="5124491"/>
                  <a:pt x="4400598" y="5124491"/>
                </a:cubicBezTo>
                <a:cubicBezTo>
                  <a:pt x="4414125" y="5124491"/>
                  <a:pt x="4425242" y="5113500"/>
                  <a:pt x="4425242" y="5099830"/>
                </a:cubicBezTo>
                <a:cubicBezTo>
                  <a:pt x="4425242" y="5086158"/>
                  <a:pt x="4414260" y="5075169"/>
                  <a:pt x="4400598" y="5075169"/>
                </a:cubicBezTo>
                <a:close/>
                <a:moveTo>
                  <a:pt x="4720838" y="5074900"/>
                </a:moveTo>
                <a:cubicBezTo>
                  <a:pt x="4707310" y="5074900"/>
                  <a:pt x="4696194" y="5085891"/>
                  <a:pt x="4696194" y="5099561"/>
                </a:cubicBezTo>
                <a:cubicBezTo>
                  <a:pt x="4696194" y="5113232"/>
                  <a:pt x="4707310" y="5124222"/>
                  <a:pt x="4720838" y="5124222"/>
                </a:cubicBezTo>
                <a:cubicBezTo>
                  <a:pt x="4734366" y="5124222"/>
                  <a:pt x="4745482" y="5113232"/>
                  <a:pt x="4745482" y="5099561"/>
                </a:cubicBezTo>
                <a:cubicBezTo>
                  <a:pt x="4745482" y="5085891"/>
                  <a:pt x="4734500" y="5074900"/>
                  <a:pt x="4720838" y="5074900"/>
                </a:cubicBezTo>
                <a:close/>
                <a:moveTo>
                  <a:pt x="4667532" y="5074900"/>
                </a:moveTo>
                <a:cubicBezTo>
                  <a:pt x="4654004" y="5074900"/>
                  <a:pt x="4642888" y="5085891"/>
                  <a:pt x="4642888" y="5099561"/>
                </a:cubicBezTo>
                <a:cubicBezTo>
                  <a:pt x="4642888" y="5113232"/>
                  <a:pt x="4653870" y="5124222"/>
                  <a:pt x="4667532" y="5124222"/>
                </a:cubicBezTo>
                <a:cubicBezTo>
                  <a:pt x="4681060" y="5124222"/>
                  <a:pt x="4692176" y="5113232"/>
                  <a:pt x="4692176" y="5099561"/>
                </a:cubicBezTo>
                <a:cubicBezTo>
                  <a:pt x="4692176" y="5085891"/>
                  <a:pt x="4681060" y="5074900"/>
                  <a:pt x="4667532" y="5074900"/>
                </a:cubicBezTo>
                <a:close/>
                <a:moveTo>
                  <a:pt x="4347292" y="5073962"/>
                </a:moveTo>
                <a:cubicBezTo>
                  <a:pt x="4332960" y="5073962"/>
                  <a:pt x="4321442" y="5085489"/>
                  <a:pt x="4321442" y="5099830"/>
                </a:cubicBezTo>
                <a:cubicBezTo>
                  <a:pt x="4321442" y="5114170"/>
                  <a:pt x="4332960" y="5125697"/>
                  <a:pt x="4347292" y="5125697"/>
                </a:cubicBezTo>
                <a:cubicBezTo>
                  <a:pt x="4361623" y="5125697"/>
                  <a:pt x="4373142" y="5114170"/>
                  <a:pt x="4373142" y="5099830"/>
                </a:cubicBezTo>
                <a:cubicBezTo>
                  <a:pt x="4373142" y="5085489"/>
                  <a:pt x="4361623" y="5073962"/>
                  <a:pt x="4347292" y="5073962"/>
                </a:cubicBezTo>
                <a:close/>
                <a:moveTo>
                  <a:pt x="4507478" y="5073561"/>
                </a:moveTo>
                <a:cubicBezTo>
                  <a:pt x="4492880" y="5073561"/>
                  <a:pt x="4480959" y="5085489"/>
                  <a:pt x="4480959" y="5100097"/>
                </a:cubicBezTo>
                <a:cubicBezTo>
                  <a:pt x="4480959" y="5114707"/>
                  <a:pt x="4492880" y="5126635"/>
                  <a:pt x="4507478" y="5126635"/>
                </a:cubicBezTo>
                <a:cubicBezTo>
                  <a:pt x="4522078" y="5126635"/>
                  <a:pt x="4533998" y="5114707"/>
                  <a:pt x="4533998" y="5100097"/>
                </a:cubicBezTo>
                <a:cubicBezTo>
                  <a:pt x="4533998" y="5085489"/>
                  <a:pt x="4522078" y="5073561"/>
                  <a:pt x="4507478" y="5073561"/>
                </a:cubicBezTo>
                <a:close/>
                <a:moveTo>
                  <a:pt x="4614226" y="5073292"/>
                </a:moveTo>
                <a:cubicBezTo>
                  <a:pt x="4599627" y="5073292"/>
                  <a:pt x="4587706" y="5085221"/>
                  <a:pt x="4587706" y="5099830"/>
                </a:cubicBezTo>
                <a:cubicBezTo>
                  <a:pt x="4587706" y="5114438"/>
                  <a:pt x="4599627" y="5126366"/>
                  <a:pt x="4614226" y="5126366"/>
                </a:cubicBezTo>
                <a:cubicBezTo>
                  <a:pt x="4628824" y="5126366"/>
                  <a:pt x="4640745" y="5114438"/>
                  <a:pt x="4640745" y="5099830"/>
                </a:cubicBezTo>
                <a:cubicBezTo>
                  <a:pt x="4640745" y="5085221"/>
                  <a:pt x="4628824" y="5073292"/>
                  <a:pt x="4614226" y="5073292"/>
                </a:cubicBezTo>
                <a:close/>
                <a:moveTo>
                  <a:pt x="4560919" y="5073292"/>
                </a:moveTo>
                <a:cubicBezTo>
                  <a:pt x="4546320" y="5073292"/>
                  <a:pt x="4534400" y="5085221"/>
                  <a:pt x="4534400" y="5099830"/>
                </a:cubicBezTo>
                <a:cubicBezTo>
                  <a:pt x="4534400" y="5114438"/>
                  <a:pt x="4546320" y="5126366"/>
                  <a:pt x="4560919" y="5126366"/>
                </a:cubicBezTo>
                <a:cubicBezTo>
                  <a:pt x="4575519" y="5126366"/>
                  <a:pt x="4587438" y="5114438"/>
                  <a:pt x="4587438" y="5099830"/>
                </a:cubicBezTo>
                <a:cubicBezTo>
                  <a:pt x="4587438" y="5085221"/>
                  <a:pt x="4575519" y="5073292"/>
                  <a:pt x="4560919" y="5073292"/>
                </a:cubicBezTo>
                <a:close/>
                <a:moveTo>
                  <a:pt x="5147290" y="5038445"/>
                </a:moveTo>
                <a:cubicBezTo>
                  <a:pt x="5142871" y="5038445"/>
                  <a:pt x="5139388" y="5041797"/>
                  <a:pt x="5139388" y="5046219"/>
                </a:cubicBezTo>
                <a:cubicBezTo>
                  <a:pt x="5139388" y="5050642"/>
                  <a:pt x="5142871" y="5054127"/>
                  <a:pt x="5147290" y="5054127"/>
                </a:cubicBezTo>
                <a:cubicBezTo>
                  <a:pt x="5151710" y="5054127"/>
                  <a:pt x="5155193" y="5050508"/>
                  <a:pt x="5155193" y="5046219"/>
                </a:cubicBezTo>
                <a:cubicBezTo>
                  <a:pt x="5155193" y="5041931"/>
                  <a:pt x="5151576" y="5038445"/>
                  <a:pt x="5147290" y="5038445"/>
                </a:cubicBezTo>
                <a:close/>
                <a:moveTo>
                  <a:pt x="3974012" y="5036033"/>
                </a:moveTo>
                <a:cubicBezTo>
                  <a:pt x="3968253" y="5036033"/>
                  <a:pt x="3963565" y="5040725"/>
                  <a:pt x="3963565" y="5046487"/>
                </a:cubicBezTo>
                <a:cubicBezTo>
                  <a:pt x="3963565" y="5052250"/>
                  <a:pt x="3968253" y="5056941"/>
                  <a:pt x="3974012" y="5056941"/>
                </a:cubicBezTo>
                <a:cubicBezTo>
                  <a:pt x="3979772" y="5056941"/>
                  <a:pt x="3984459" y="5052250"/>
                  <a:pt x="3984459" y="5046487"/>
                </a:cubicBezTo>
                <a:cubicBezTo>
                  <a:pt x="3984459" y="5040725"/>
                  <a:pt x="3979772" y="5036033"/>
                  <a:pt x="3974012" y="5036033"/>
                </a:cubicBezTo>
                <a:close/>
                <a:moveTo>
                  <a:pt x="5093984" y="5035900"/>
                </a:moveTo>
                <a:cubicBezTo>
                  <a:pt x="5088225" y="5035900"/>
                  <a:pt x="5083536" y="5040590"/>
                  <a:pt x="5083536" y="5046353"/>
                </a:cubicBezTo>
                <a:cubicBezTo>
                  <a:pt x="5083536" y="5052116"/>
                  <a:pt x="5088225" y="5056808"/>
                  <a:pt x="5093984" y="5056808"/>
                </a:cubicBezTo>
                <a:cubicBezTo>
                  <a:pt x="5099744" y="5056808"/>
                  <a:pt x="5104430" y="5052116"/>
                  <a:pt x="5104430" y="5046353"/>
                </a:cubicBezTo>
                <a:cubicBezTo>
                  <a:pt x="5104430" y="5040590"/>
                  <a:pt x="5099744" y="5035900"/>
                  <a:pt x="5093984" y="5035900"/>
                </a:cubicBezTo>
                <a:close/>
                <a:moveTo>
                  <a:pt x="4027453" y="5033620"/>
                </a:moveTo>
                <a:cubicBezTo>
                  <a:pt x="4020220" y="5033620"/>
                  <a:pt x="4014461" y="5039384"/>
                  <a:pt x="4014461" y="5046622"/>
                </a:cubicBezTo>
                <a:cubicBezTo>
                  <a:pt x="4014461" y="5053858"/>
                  <a:pt x="4020220" y="5059622"/>
                  <a:pt x="4027453" y="5059622"/>
                </a:cubicBezTo>
                <a:cubicBezTo>
                  <a:pt x="4034685" y="5059622"/>
                  <a:pt x="4040444" y="5053858"/>
                  <a:pt x="4040444" y="5046622"/>
                </a:cubicBezTo>
                <a:cubicBezTo>
                  <a:pt x="4040444" y="5039384"/>
                  <a:pt x="4034552" y="5033620"/>
                  <a:pt x="4027453" y="5033620"/>
                </a:cubicBezTo>
                <a:close/>
                <a:moveTo>
                  <a:pt x="5040678" y="5033353"/>
                </a:moveTo>
                <a:cubicBezTo>
                  <a:pt x="5033445" y="5033353"/>
                  <a:pt x="5027686" y="5039116"/>
                  <a:pt x="5027686" y="5046353"/>
                </a:cubicBezTo>
                <a:cubicBezTo>
                  <a:pt x="5027686" y="5053591"/>
                  <a:pt x="5033445" y="5059353"/>
                  <a:pt x="5040678" y="5059353"/>
                </a:cubicBezTo>
                <a:cubicBezTo>
                  <a:pt x="5047910" y="5059353"/>
                  <a:pt x="5053670" y="5053591"/>
                  <a:pt x="5053670" y="5046353"/>
                </a:cubicBezTo>
                <a:cubicBezTo>
                  <a:pt x="5053670" y="5039116"/>
                  <a:pt x="5047776" y="5033353"/>
                  <a:pt x="5040678" y="5033353"/>
                </a:cubicBezTo>
                <a:close/>
                <a:moveTo>
                  <a:pt x="4080759" y="5031342"/>
                </a:moveTo>
                <a:cubicBezTo>
                  <a:pt x="4072321" y="5031342"/>
                  <a:pt x="4065491" y="5038178"/>
                  <a:pt x="4065491" y="5046487"/>
                </a:cubicBezTo>
                <a:cubicBezTo>
                  <a:pt x="4065491" y="5054797"/>
                  <a:pt x="4072454" y="5061633"/>
                  <a:pt x="4080759" y="5061633"/>
                </a:cubicBezTo>
                <a:cubicBezTo>
                  <a:pt x="4089062" y="5061633"/>
                  <a:pt x="4095894" y="5054797"/>
                  <a:pt x="4095894" y="5046487"/>
                </a:cubicBezTo>
                <a:cubicBezTo>
                  <a:pt x="4095894" y="5038178"/>
                  <a:pt x="4089198" y="5031342"/>
                  <a:pt x="4080759" y="5031342"/>
                </a:cubicBezTo>
                <a:close/>
                <a:moveTo>
                  <a:pt x="4987371" y="5031075"/>
                </a:moveTo>
                <a:cubicBezTo>
                  <a:pt x="4979066" y="5031075"/>
                  <a:pt x="4972236" y="5037910"/>
                  <a:pt x="4972236" y="5046219"/>
                </a:cubicBezTo>
                <a:cubicBezTo>
                  <a:pt x="4972236" y="5054528"/>
                  <a:pt x="4978933" y="5061364"/>
                  <a:pt x="4987371" y="5061364"/>
                </a:cubicBezTo>
                <a:cubicBezTo>
                  <a:pt x="4995810" y="5061364"/>
                  <a:pt x="5002640" y="5054528"/>
                  <a:pt x="5002640" y="5046219"/>
                </a:cubicBezTo>
                <a:cubicBezTo>
                  <a:pt x="5002640" y="5037910"/>
                  <a:pt x="4995810" y="5031075"/>
                  <a:pt x="4987371" y="5031075"/>
                </a:cubicBezTo>
                <a:close/>
                <a:moveTo>
                  <a:pt x="4134066" y="5029198"/>
                </a:moveTo>
                <a:cubicBezTo>
                  <a:pt x="4124422" y="5029198"/>
                  <a:pt x="4116654" y="5036837"/>
                  <a:pt x="4116654" y="5046487"/>
                </a:cubicBezTo>
                <a:cubicBezTo>
                  <a:pt x="4116654" y="5056137"/>
                  <a:pt x="4124422" y="5063911"/>
                  <a:pt x="4134066" y="5063911"/>
                </a:cubicBezTo>
                <a:cubicBezTo>
                  <a:pt x="4143708" y="5063911"/>
                  <a:pt x="4151477" y="5056003"/>
                  <a:pt x="4151477" y="5046487"/>
                </a:cubicBezTo>
                <a:cubicBezTo>
                  <a:pt x="4151477" y="5036972"/>
                  <a:pt x="4143708" y="5029198"/>
                  <a:pt x="4134066" y="5029198"/>
                </a:cubicBezTo>
                <a:close/>
                <a:moveTo>
                  <a:pt x="4934064" y="5028662"/>
                </a:moveTo>
                <a:cubicBezTo>
                  <a:pt x="4924422" y="5028662"/>
                  <a:pt x="4916520" y="5036569"/>
                  <a:pt x="4916520" y="5046219"/>
                </a:cubicBezTo>
                <a:cubicBezTo>
                  <a:pt x="4916520" y="5055869"/>
                  <a:pt x="4924422" y="5063777"/>
                  <a:pt x="4934064" y="5063777"/>
                </a:cubicBezTo>
                <a:cubicBezTo>
                  <a:pt x="4943708" y="5063777"/>
                  <a:pt x="4951610" y="5055869"/>
                  <a:pt x="4951610" y="5046219"/>
                </a:cubicBezTo>
                <a:cubicBezTo>
                  <a:pt x="4951610" y="5036569"/>
                  <a:pt x="4943708" y="5028662"/>
                  <a:pt x="4934064" y="5028662"/>
                </a:cubicBezTo>
                <a:close/>
                <a:moveTo>
                  <a:pt x="4187372" y="5026920"/>
                </a:moveTo>
                <a:cubicBezTo>
                  <a:pt x="4176657" y="5026920"/>
                  <a:pt x="4167818" y="5035631"/>
                  <a:pt x="4167818" y="5046487"/>
                </a:cubicBezTo>
                <a:cubicBezTo>
                  <a:pt x="4167818" y="5057344"/>
                  <a:pt x="4176657" y="5066055"/>
                  <a:pt x="4187372" y="5066055"/>
                </a:cubicBezTo>
                <a:cubicBezTo>
                  <a:pt x="4198088" y="5066055"/>
                  <a:pt x="4206926" y="5057344"/>
                  <a:pt x="4206926" y="5046487"/>
                </a:cubicBezTo>
                <a:cubicBezTo>
                  <a:pt x="4206926" y="5035631"/>
                  <a:pt x="4198221" y="5026920"/>
                  <a:pt x="4187372" y="5026920"/>
                </a:cubicBezTo>
                <a:close/>
                <a:moveTo>
                  <a:pt x="4880758" y="5026651"/>
                </a:moveTo>
                <a:cubicBezTo>
                  <a:pt x="4870043" y="5026651"/>
                  <a:pt x="4861204" y="5035364"/>
                  <a:pt x="4861204" y="5046219"/>
                </a:cubicBezTo>
                <a:cubicBezTo>
                  <a:pt x="4861204" y="5057075"/>
                  <a:pt x="4870043" y="5065786"/>
                  <a:pt x="4880758" y="5065786"/>
                </a:cubicBezTo>
                <a:cubicBezTo>
                  <a:pt x="4891473" y="5065786"/>
                  <a:pt x="4900312" y="5057075"/>
                  <a:pt x="4900312" y="5046219"/>
                </a:cubicBezTo>
                <a:cubicBezTo>
                  <a:pt x="4900312" y="5035364"/>
                  <a:pt x="4891607" y="5026651"/>
                  <a:pt x="4880758" y="5026651"/>
                </a:cubicBezTo>
                <a:close/>
                <a:moveTo>
                  <a:pt x="4240678" y="5024909"/>
                </a:moveTo>
                <a:cubicBezTo>
                  <a:pt x="4228758" y="5024909"/>
                  <a:pt x="4219115" y="5034559"/>
                  <a:pt x="4219115" y="5046487"/>
                </a:cubicBezTo>
                <a:cubicBezTo>
                  <a:pt x="4219115" y="5058416"/>
                  <a:pt x="4228758" y="5068066"/>
                  <a:pt x="4240678" y="5068066"/>
                </a:cubicBezTo>
                <a:cubicBezTo>
                  <a:pt x="4252598" y="5068066"/>
                  <a:pt x="4262242" y="5058416"/>
                  <a:pt x="4262242" y="5046487"/>
                </a:cubicBezTo>
                <a:cubicBezTo>
                  <a:pt x="4262242" y="5034559"/>
                  <a:pt x="4252598" y="5024909"/>
                  <a:pt x="4240678" y="5024909"/>
                </a:cubicBezTo>
                <a:close/>
                <a:moveTo>
                  <a:pt x="4827452" y="5024641"/>
                </a:moveTo>
                <a:cubicBezTo>
                  <a:pt x="4815530" y="5024641"/>
                  <a:pt x="4805888" y="5034291"/>
                  <a:pt x="4805888" y="5046219"/>
                </a:cubicBezTo>
                <a:cubicBezTo>
                  <a:pt x="4805888" y="5058147"/>
                  <a:pt x="4815530" y="5067797"/>
                  <a:pt x="4827452" y="5067797"/>
                </a:cubicBezTo>
                <a:cubicBezTo>
                  <a:pt x="4839372" y="5067797"/>
                  <a:pt x="4849016" y="5058147"/>
                  <a:pt x="4849016" y="5046219"/>
                </a:cubicBezTo>
                <a:cubicBezTo>
                  <a:pt x="4849016" y="5034291"/>
                  <a:pt x="4839372" y="5024641"/>
                  <a:pt x="4827452" y="5024641"/>
                </a:cubicBezTo>
                <a:close/>
                <a:moveTo>
                  <a:pt x="3920706" y="5024641"/>
                </a:moveTo>
                <a:cubicBezTo>
                  <a:pt x="3918160" y="5024641"/>
                  <a:pt x="3916151" y="5026651"/>
                  <a:pt x="3916151" y="5029198"/>
                </a:cubicBezTo>
                <a:cubicBezTo>
                  <a:pt x="3916151" y="5031745"/>
                  <a:pt x="3918160" y="5033754"/>
                  <a:pt x="3920706" y="5033754"/>
                </a:cubicBezTo>
                <a:cubicBezTo>
                  <a:pt x="3923250" y="5033754"/>
                  <a:pt x="3925259" y="5031745"/>
                  <a:pt x="3925259" y="5029198"/>
                </a:cubicBezTo>
                <a:cubicBezTo>
                  <a:pt x="3925259" y="5026651"/>
                  <a:pt x="3923250" y="5024641"/>
                  <a:pt x="3920706" y="5024641"/>
                </a:cubicBezTo>
                <a:close/>
                <a:moveTo>
                  <a:pt x="4293986" y="5023033"/>
                </a:moveTo>
                <a:cubicBezTo>
                  <a:pt x="4280994" y="5023033"/>
                  <a:pt x="4270546" y="5033487"/>
                  <a:pt x="4270546" y="5046487"/>
                </a:cubicBezTo>
                <a:cubicBezTo>
                  <a:pt x="4270546" y="5059488"/>
                  <a:pt x="4280994" y="5069942"/>
                  <a:pt x="4293986" y="5069942"/>
                </a:cubicBezTo>
                <a:cubicBezTo>
                  <a:pt x="4306977" y="5069942"/>
                  <a:pt x="4317424" y="5059488"/>
                  <a:pt x="4317424" y="5046487"/>
                </a:cubicBezTo>
                <a:cubicBezTo>
                  <a:pt x="4317424" y="5033487"/>
                  <a:pt x="4306977" y="5023033"/>
                  <a:pt x="4293986" y="5023033"/>
                </a:cubicBezTo>
                <a:close/>
                <a:moveTo>
                  <a:pt x="4774145" y="5022898"/>
                </a:moveTo>
                <a:cubicBezTo>
                  <a:pt x="4761154" y="5022898"/>
                  <a:pt x="4750707" y="5033353"/>
                  <a:pt x="4750707" y="5046353"/>
                </a:cubicBezTo>
                <a:cubicBezTo>
                  <a:pt x="4750707" y="5059353"/>
                  <a:pt x="4761154" y="5069808"/>
                  <a:pt x="4774145" y="5069808"/>
                </a:cubicBezTo>
                <a:cubicBezTo>
                  <a:pt x="4787137" y="5069808"/>
                  <a:pt x="4797584" y="5059353"/>
                  <a:pt x="4797584" y="5046353"/>
                </a:cubicBezTo>
                <a:cubicBezTo>
                  <a:pt x="4797584" y="5033353"/>
                  <a:pt x="4787137" y="5022898"/>
                  <a:pt x="4774145" y="5022898"/>
                </a:cubicBezTo>
                <a:close/>
                <a:moveTo>
                  <a:pt x="4454038" y="5021826"/>
                </a:moveTo>
                <a:cubicBezTo>
                  <a:pt x="4440510" y="5021826"/>
                  <a:pt x="4429394" y="5032817"/>
                  <a:pt x="4429394" y="5046487"/>
                </a:cubicBezTo>
                <a:cubicBezTo>
                  <a:pt x="4429394" y="5060158"/>
                  <a:pt x="4440510" y="5071148"/>
                  <a:pt x="4454038" y="5071148"/>
                </a:cubicBezTo>
                <a:cubicBezTo>
                  <a:pt x="4467566" y="5071148"/>
                  <a:pt x="4478682" y="5060158"/>
                  <a:pt x="4478682" y="5046487"/>
                </a:cubicBezTo>
                <a:cubicBezTo>
                  <a:pt x="4478682" y="5032817"/>
                  <a:pt x="4467700" y="5021826"/>
                  <a:pt x="4454038" y="5021826"/>
                </a:cubicBezTo>
                <a:close/>
                <a:moveTo>
                  <a:pt x="4400598" y="5021826"/>
                </a:moveTo>
                <a:cubicBezTo>
                  <a:pt x="4387070" y="5021826"/>
                  <a:pt x="4375953" y="5032817"/>
                  <a:pt x="4375953" y="5046487"/>
                </a:cubicBezTo>
                <a:cubicBezTo>
                  <a:pt x="4375953" y="5060158"/>
                  <a:pt x="4387070" y="5071148"/>
                  <a:pt x="4400598" y="5071148"/>
                </a:cubicBezTo>
                <a:cubicBezTo>
                  <a:pt x="4414125" y="5071148"/>
                  <a:pt x="4425242" y="5060158"/>
                  <a:pt x="4425242" y="5046487"/>
                </a:cubicBezTo>
                <a:cubicBezTo>
                  <a:pt x="4425242" y="5032817"/>
                  <a:pt x="4414260" y="5021826"/>
                  <a:pt x="4400598" y="5021826"/>
                </a:cubicBezTo>
                <a:close/>
                <a:moveTo>
                  <a:pt x="4720838" y="5021559"/>
                </a:moveTo>
                <a:cubicBezTo>
                  <a:pt x="4707310" y="5021559"/>
                  <a:pt x="4696194" y="5032548"/>
                  <a:pt x="4696194" y="5046219"/>
                </a:cubicBezTo>
                <a:cubicBezTo>
                  <a:pt x="4696194" y="5059889"/>
                  <a:pt x="4707310" y="5070880"/>
                  <a:pt x="4720838" y="5070880"/>
                </a:cubicBezTo>
                <a:cubicBezTo>
                  <a:pt x="4734366" y="5070880"/>
                  <a:pt x="4745482" y="5059889"/>
                  <a:pt x="4745482" y="5046219"/>
                </a:cubicBezTo>
                <a:cubicBezTo>
                  <a:pt x="4745482" y="5032548"/>
                  <a:pt x="4734500" y="5021559"/>
                  <a:pt x="4720838" y="5021559"/>
                </a:cubicBezTo>
                <a:close/>
                <a:moveTo>
                  <a:pt x="4667532" y="5021559"/>
                </a:moveTo>
                <a:cubicBezTo>
                  <a:pt x="4654004" y="5021559"/>
                  <a:pt x="4642888" y="5032548"/>
                  <a:pt x="4642888" y="5046219"/>
                </a:cubicBezTo>
                <a:cubicBezTo>
                  <a:pt x="4642888" y="5059889"/>
                  <a:pt x="4653870" y="5070880"/>
                  <a:pt x="4667532" y="5070880"/>
                </a:cubicBezTo>
                <a:cubicBezTo>
                  <a:pt x="4681060" y="5070880"/>
                  <a:pt x="4692176" y="5059889"/>
                  <a:pt x="4692176" y="5046219"/>
                </a:cubicBezTo>
                <a:cubicBezTo>
                  <a:pt x="4692176" y="5032548"/>
                  <a:pt x="4681060" y="5021559"/>
                  <a:pt x="4667532" y="5021559"/>
                </a:cubicBezTo>
                <a:close/>
                <a:moveTo>
                  <a:pt x="4347292" y="5021290"/>
                </a:moveTo>
                <a:cubicBezTo>
                  <a:pt x="4333362" y="5021290"/>
                  <a:pt x="4322112" y="5032548"/>
                  <a:pt x="4322112" y="5046353"/>
                </a:cubicBezTo>
                <a:cubicBezTo>
                  <a:pt x="4322112" y="5060158"/>
                  <a:pt x="4333362" y="5071416"/>
                  <a:pt x="4347292" y="5071416"/>
                </a:cubicBezTo>
                <a:cubicBezTo>
                  <a:pt x="4361220" y="5071416"/>
                  <a:pt x="4372472" y="5060158"/>
                  <a:pt x="4372472" y="5046353"/>
                </a:cubicBezTo>
                <a:cubicBezTo>
                  <a:pt x="4372472" y="5032548"/>
                  <a:pt x="4361220" y="5021290"/>
                  <a:pt x="4347292" y="5021290"/>
                </a:cubicBezTo>
                <a:close/>
                <a:moveTo>
                  <a:pt x="4507478" y="5020218"/>
                </a:moveTo>
                <a:cubicBezTo>
                  <a:pt x="4492880" y="5020218"/>
                  <a:pt x="4480959" y="5032147"/>
                  <a:pt x="4480959" y="5046755"/>
                </a:cubicBezTo>
                <a:cubicBezTo>
                  <a:pt x="4480959" y="5061364"/>
                  <a:pt x="4492880" y="5073292"/>
                  <a:pt x="4507478" y="5073292"/>
                </a:cubicBezTo>
                <a:cubicBezTo>
                  <a:pt x="4522078" y="5073292"/>
                  <a:pt x="4533998" y="5061364"/>
                  <a:pt x="4533998" y="5046755"/>
                </a:cubicBezTo>
                <a:cubicBezTo>
                  <a:pt x="4533998" y="5032147"/>
                  <a:pt x="4522078" y="5020218"/>
                  <a:pt x="4507478" y="5020218"/>
                </a:cubicBezTo>
                <a:close/>
                <a:moveTo>
                  <a:pt x="4614226" y="5019950"/>
                </a:moveTo>
                <a:cubicBezTo>
                  <a:pt x="4599627" y="5019950"/>
                  <a:pt x="4587706" y="5031878"/>
                  <a:pt x="4587706" y="5046487"/>
                </a:cubicBezTo>
                <a:cubicBezTo>
                  <a:pt x="4587706" y="5061097"/>
                  <a:pt x="4599627" y="5073025"/>
                  <a:pt x="4614226" y="5073025"/>
                </a:cubicBezTo>
                <a:cubicBezTo>
                  <a:pt x="4628824" y="5073025"/>
                  <a:pt x="4640745" y="5061097"/>
                  <a:pt x="4640745" y="5046487"/>
                </a:cubicBezTo>
                <a:cubicBezTo>
                  <a:pt x="4640745" y="5031878"/>
                  <a:pt x="4628824" y="5019950"/>
                  <a:pt x="4614226" y="5019950"/>
                </a:cubicBezTo>
                <a:close/>
                <a:moveTo>
                  <a:pt x="4560919" y="5019950"/>
                </a:moveTo>
                <a:cubicBezTo>
                  <a:pt x="4546320" y="5019950"/>
                  <a:pt x="4534400" y="5031878"/>
                  <a:pt x="4534400" y="5046487"/>
                </a:cubicBezTo>
                <a:cubicBezTo>
                  <a:pt x="4534400" y="5061097"/>
                  <a:pt x="4546320" y="5073025"/>
                  <a:pt x="4560919" y="5073025"/>
                </a:cubicBezTo>
                <a:cubicBezTo>
                  <a:pt x="4575519" y="5073025"/>
                  <a:pt x="4587438" y="5061097"/>
                  <a:pt x="4587438" y="5046487"/>
                </a:cubicBezTo>
                <a:cubicBezTo>
                  <a:pt x="4587438" y="5031878"/>
                  <a:pt x="4575519" y="5019950"/>
                  <a:pt x="4560919" y="5019950"/>
                </a:cubicBezTo>
                <a:close/>
                <a:moveTo>
                  <a:pt x="3869274" y="4987784"/>
                </a:moveTo>
                <a:cubicBezTo>
                  <a:pt x="3866194" y="4987784"/>
                  <a:pt x="3863783" y="4990196"/>
                  <a:pt x="3863783" y="4993279"/>
                </a:cubicBezTo>
                <a:cubicBezTo>
                  <a:pt x="3863783" y="4996362"/>
                  <a:pt x="3866194" y="4998773"/>
                  <a:pt x="3869274" y="4998773"/>
                </a:cubicBezTo>
                <a:cubicBezTo>
                  <a:pt x="3872355" y="4998773"/>
                  <a:pt x="3874766" y="4996362"/>
                  <a:pt x="3874766" y="4993279"/>
                </a:cubicBezTo>
                <a:cubicBezTo>
                  <a:pt x="3874766" y="4990196"/>
                  <a:pt x="3872355" y="4987784"/>
                  <a:pt x="3869274" y="4987784"/>
                </a:cubicBezTo>
                <a:close/>
                <a:moveTo>
                  <a:pt x="5200597" y="4987515"/>
                </a:moveTo>
                <a:cubicBezTo>
                  <a:pt x="5197517" y="4987515"/>
                  <a:pt x="5195106" y="4989928"/>
                  <a:pt x="5195106" y="4993011"/>
                </a:cubicBezTo>
                <a:cubicBezTo>
                  <a:pt x="5195106" y="4996093"/>
                  <a:pt x="5197517" y="4998506"/>
                  <a:pt x="5200597" y="4998506"/>
                </a:cubicBezTo>
                <a:cubicBezTo>
                  <a:pt x="5203678" y="4998506"/>
                  <a:pt x="5206088" y="4996093"/>
                  <a:pt x="5206088" y="4993011"/>
                </a:cubicBezTo>
                <a:cubicBezTo>
                  <a:pt x="5206088" y="4989928"/>
                  <a:pt x="5203678" y="4987515"/>
                  <a:pt x="5200597" y="4987515"/>
                </a:cubicBezTo>
                <a:close/>
                <a:moveTo>
                  <a:pt x="3920706" y="4986176"/>
                </a:moveTo>
                <a:cubicBezTo>
                  <a:pt x="3916821" y="4986176"/>
                  <a:pt x="3913607" y="4989392"/>
                  <a:pt x="3913607" y="4993279"/>
                </a:cubicBezTo>
                <a:cubicBezTo>
                  <a:pt x="3913607" y="4997165"/>
                  <a:pt x="3916821" y="5000382"/>
                  <a:pt x="3920706" y="5000382"/>
                </a:cubicBezTo>
                <a:cubicBezTo>
                  <a:pt x="3924590" y="5000382"/>
                  <a:pt x="3927805" y="4997165"/>
                  <a:pt x="3927805" y="4993279"/>
                </a:cubicBezTo>
                <a:cubicBezTo>
                  <a:pt x="3927805" y="4989392"/>
                  <a:pt x="3924590" y="4986176"/>
                  <a:pt x="3920706" y="4986176"/>
                </a:cubicBezTo>
                <a:close/>
                <a:moveTo>
                  <a:pt x="5147290" y="4985773"/>
                </a:moveTo>
                <a:cubicBezTo>
                  <a:pt x="5143272" y="4985773"/>
                  <a:pt x="5140058" y="4988990"/>
                  <a:pt x="5140058" y="4993011"/>
                </a:cubicBezTo>
                <a:cubicBezTo>
                  <a:pt x="5140058" y="4997031"/>
                  <a:pt x="5143272" y="5000248"/>
                  <a:pt x="5147290" y="5000248"/>
                </a:cubicBezTo>
                <a:cubicBezTo>
                  <a:pt x="5151308" y="5000248"/>
                  <a:pt x="5154523" y="4997031"/>
                  <a:pt x="5154523" y="4993011"/>
                </a:cubicBezTo>
                <a:cubicBezTo>
                  <a:pt x="5154523" y="4988990"/>
                  <a:pt x="5151308" y="4985773"/>
                  <a:pt x="5147290" y="4985773"/>
                </a:cubicBezTo>
                <a:close/>
                <a:moveTo>
                  <a:pt x="3974146" y="4983629"/>
                </a:moveTo>
                <a:cubicBezTo>
                  <a:pt x="3968788" y="4983629"/>
                  <a:pt x="3964502" y="4987918"/>
                  <a:pt x="3964502" y="4993279"/>
                </a:cubicBezTo>
                <a:cubicBezTo>
                  <a:pt x="3964502" y="4998640"/>
                  <a:pt x="3968788" y="5002929"/>
                  <a:pt x="3974146" y="5002929"/>
                </a:cubicBezTo>
                <a:cubicBezTo>
                  <a:pt x="3979503" y="5002929"/>
                  <a:pt x="3983789" y="4998640"/>
                  <a:pt x="3983789" y="4993279"/>
                </a:cubicBezTo>
                <a:cubicBezTo>
                  <a:pt x="3983789" y="4987918"/>
                  <a:pt x="3979503" y="4983629"/>
                  <a:pt x="3974146" y="4983629"/>
                </a:cubicBezTo>
                <a:close/>
                <a:moveTo>
                  <a:pt x="5093984" y="4983361"/>
                </a:moveTo>
                <a:cubicBezTo>
                  <a:pt x="5088628" y="4983361"/>
                  <a:pt x="5084342" y="4987650"/>
                  <a:pt x="5084342" y="4993011"/>
                </a:cubicBezTo>
                <a:cubicBezTo>
                  <a:pt x="5084342" y="4998372"/>
                  <a:pt x="5088628" y="5002661"/>
                  <a:pt x="5093984" y="5002661"/>
                </a:cubicBezTo>
                <a:cubicBezTo>
                  <a:pt x="5099341" y="5002661"/>
                  <a:pt x="5103627" y="4998372"/>
                  <a:pt x="5103627" y="4993011"/>
                </a:cubicBezTo>
                <a:cubicBezTo>
                  <a:pt x="5103627" y="4987650"/>
                  <a:pt x="5099341" y="4983361"/>
                  <a:pt x="5093984" y="4983361"/>
                </a:cubicBezTo>
                <a:close/>
                <a:moveTo>
                  <a:pt x="4027453" y="4981082"/>
                </a:moveTo>
                <a:cubicBezTo>
                  <a:pt x="4020756" y="4981082"/>
                  <a:pt x="4015264" y="4986578"/>
                  <a:pt x="4015264" y="4993279"/>
                </a:cubicBezTo>
                <a:cubicBezTo>
                  <a:pt x="4015264" y="4999981"/>
                  <a:pt x="4020756" y="5005475"/>
                  <a:pt x="4027453" y="5005475"/>
                </a:cubicBezTo>
                <a:cubicBezTo>
                  <a:pt x="4034149" y="5005475"/>
                  <a:pt x="4039641" y="4999981"/>
                  <a:pt x="4039641" y="4993279"/>
                </a:cubicBezTo>
                <a:cubicBezTo>
                  <a:pt x="4039641" y="4986578"/>
                  <a:pt x="4034149" y="4981082"/>
                  <a:pt x="4027453" y="4981082"/>
                </a:cubicBezTo>
                <a:close/>
                <a:moveTo>
                  <a:pt x="5040678" y="4980815"/>
                </a:moveTo>
                <a:cubicBezTo>
                  <a:pt x="5033982" y="4980815"/>
                  <a:pt x="5028490" y="4986309"/>
                  <a:pt x="5028490" y="4993011"/>
                </a:cubicBezTo>
                <a:cubicBezTo>
                  <a:pt x="5028490" y="4999712"/>
                  <a:pt x="5033982" y="5005207"/>
                  <a:pt x="5040678" y="5005207"/>
                </a:cubicBezTo>
                <a:cubicBezTo>
                  <a:pt x="5047374" y="5005207"/>
                  <a:pt x="5052866" y="4999712"/>
                  <a:pt x="5052866" y="4993011"/>
                </a:cubicBezTo>
                <a:cubicBezTo>
                  <a:pt x="5052866" y="4986309"/>
                  <a:pt x="5047374" y="4980815"/>
                  <a:pt x="5040678" y="4980815"/>
                </a:cubicBezTo>
                <a:close/>
                <a:moveTo>
                  <a:pt x="4080759" y="4978804"/>
                </a:moveTo>
                <a:cubicBezTo>
                  <a:pt x="4072857" y="4978804"/>
                  <a:pt x="4066428" y="4985237"/>
                  <a:pt x="4066428" y="4993145"/>
                </a:cubicBezTo>
                <a:cubicBezTo>
                  <a:pt x="4066428" y="5001053"/>
                  <a:pt x="4072857" y="5007486"/>
                  <a:pt x="4080759" y="5007486"/>
                </a:cubicBezTo>
                <a:cubicBezTo>
                  <a:pt x="4088662" y="5007486"/>
                  <a:pt x="4095090" y="5001053"/>
                  <a:pt x="4095090" y="4993145"/>
                </a:cubicBezTo>
                <a:cubicBezTo>
                  <a:pt x="4095090" y="4985237"/>
                  <a:pt x="4088662" y="4978804"/>
                  <a:pt x="4080759" y="4978804"/>
                </a:cubicBezTo>
                <a:close/>
                <a:moveTo>
                  <a:pt x="4987371" y="4978536"/>
                </a:moveTo>
                <a:cubicBezTo>
                  <a:pt x="4979469" y="4978536"/>
                  <a:pt x="4973040" y="4984970"/>
                  <a:pt x="4973040" y="4992876"/>
                </a:cubicBezTo>
                <a:cubicBezTo>
                  <a:pt x="4973040" y="5000784"/>
                  <a:pt x="4979469" y="5007217"/>
                  <a:pt x="4987371" y="5007217"/>
                </a:cubicBezTo>
                <a:cubicBezTo>
                  <a:pt x="4995274" y="5007217"/>
                  <a:pt x="5001702" y="5000784"/>
                  <a:pt x="5001702" y="4992876"/>
                </a:cubicBezTo>
                <a:cubicBezTo>
                  <a:pt x="5001702" y="4984970"/>
                  <a:pt x="4995274" y="4978536"/>
                  <a:pt x="4987371" y="4978536"/>
                </a:cubicBezTo>
                <a:close/>
                <a:moveTo>
                  <a:pt x="4134066" y="4976659"/>
                </a:moveTo>
                <a:cubicBezTo>
                  <a:pt x="4124824" y="4976659"/>
                  <a:pt x="4117458" y="4984165"/>
                  <a:pt x="4117458" y="4993279"/>
                </a:cubicBezTo>
                <a:cubicBezTo>
                  <a:pt x="4117458" y="5002392"/>
                  <a:pt x="4124824" y="5009764"/>
                  <a:pt x="4134066" y="5009764"/>
                </a:cubicBezTo>
                <a:cubicBezTo>
                  <a:pt x="4143308" y="5009764"/>
                  <a:pt x="4150674" y="5002526"/>
                  <a:pt x="4150674" y="4993279"/>
                </a:cubicBezTo>
                <a:cubicBezTo>
                  <a:pt x="4150674" y="4984031"/>
                  <a:pt x="4143174" y="4976659"/>
                  <a:pt x="4134066" y="4976659"/>
                </a:cubicBezTo>
                <a:close/>
                <a:moveTo>
                  <a:pt x="4934064" y="4976392"/>
                </a:moveTo>
                <a:cubicBezTo>
                  <a:pt x="4924823" y="4976392"/>
                  <a:pt x="4917456" y="4983896"/>
                  <a:pt x="4917456" y="4993011"/>
                </a:cubicBezTo>
                <a:cubicBezTo>
                  <a:pt x="4917456" y="5002125"/>
                  <a:pt x="4924823" y="5009495"/>
                  <a:pt x="4934064" y="5009495"/>
                </a:cubicBezTo>
                <a:cubicBezTo>
                  <a:pt x="4943306" y="5009495"/>
                  <a:pt x="4950672" y="5002259"/>
                  <a:pt x="4950672" y="4993011"/>
                </a:cubicBezTo>
                <a:cubicBezTo>
                  <a:pt x="4950672" y="4983762"/>
                  <a:pt x="4943172" y="4976392"/>
                  <a:pt x="4934064" y="4976392"/>
                </a:cubicBezTo>
                <a:close/>
                <a:moveTo>
                  <a:pt x="4187372" y="4974650"/>
                </a:moveTo>
                <a:cubicBezTo>
                  <a:pt x="4177060" y="4974650"/>
                  <a:pt x="4168755" y="4982959"/>
                  <a:pt x="4168755" y="4993145"/>
                </a:cubicBezTo>
                <a:cubicBezTo>
                  <a:pt x="4168755" y="5003331"/>
                  <a:pt x="4177060" y="5011640"/>
                  <a:pt x="4187372" y="5011640"/>
                </a:cubicBezTo>
                <a:cubicBezTo>
                  <a:pt x="4197685" y="5011640"/>
                  <a:pt x="4205990" y="5003331"/>
                  <a:pt x="4205990" y="4993145"/>
                </a:cubicBezTo>
                <a:cubicBezTo>
                  <a:pt x="4205990" y="4982959"/>
                  <a:pt x="4197685" y="4974650"/>
                  <a:pt x="4187372" y="4974650"/>
                </a:cubicBezTo>
                <a:close/>
                <a:moveTo>
                  <a:pt x="4880758" y="4974248"/>
                </a:moveTo>
                <a:cubicBezTo>
                  <a:pt x="4870446" y="4974248"/>
                  <a:pt x="4862007" y="4982690"/>
                  <a:pt x="4862007" y="4993011"/>
                </a:cubicBezTo>
                <a:cubicBezTo>
                  <a:pt x="4862007" y="5003331"/>
                  <a:pt x="4870446" y="5011775"/>
                  <a:pt x="4880758" y="5011775"/>
                </a:cubicBezTo>
                <a:cubicBezTo>
                  <a:pt x="4891070" y="5011775"/>
                  <a:pt x="4899509" y="5003331"/>
                  <a:pt x="4899509" y="4993011"/>
                </a:cubicBezTo>
                <a:cubicBezTo>
                  <a:pt x="4899509" y="4982690"/>
                  <a:pt x="4891070" y="4974248"/>
                  <a:pt x="4880758" y="4974248"/>
                </a:cubicBezTo>
                <a:close/>
                <a:moveTo>
                  <a:pt x="4240678" y="4972639"/>
                </a:moveTo>
                <a:cubicBezTo>
                  <a:pt x="4229294" y="4972639"/>
                  <a:pt x="4220052" y="4981887"/>
                  <a:pt x="4220052" y="4993145"/>
                </a:cubicBezTo>
                <a:cubicBezTo>
                  <a:pt x="4220052" y="5004403"/>
                  <a:pt x="4229294" y="5013651"/>
                  <a:pt x="4240678" y="5013651"/>
                </a:cubicBezTo>
                <a:cubicBezTo>
                  <a:pt x="4252062" y="5013651"/>
                  <a:pt x="4261304" y="5004403"/>
                  <a:pt x="4261304" y="4993145"/>
                </a:cubicBezTo>
                <a:cubicBezTo>
                  <a:pt x="4261304" y="4981887"/>
                  <a:pt x="4252062" y="4972639"/>
                  <a:pt x="4240678" y="4972639"/>
                </a:cubicBezTo>
                <a:close/>
                <a:moveTo>
                  <a:pt x="4827452" y="4972371"/>
                </a:moveTo>
                <a:cubicBezTo>
                  <a:pt x="4816066" y="4972371"/>
                  <a:pt x="4806825" y="4981618"/>
                  <a:pt x="4806825" y="4992876"/>
                </a:cubicBezTo>
                <a:cubicBezTo>
                  <a:pt x="4806825" y="5004134"/>
                  <a:pt x="4816066" y="5013383"/>
                  <a:pt x="4827452" y="5013383"/>
                </a:cubicBezTo>
                <a:cubicBezTo>
                  <a:pt x="4838836" y="5013383"/>
                  <a:pt x="4848078" y="5004134"/>
                  <a:pt x="4848078" y="4992876"/>
                </a:cubicBezTo>
                <a:cubicBezTo>
                  <a:pt x="4848078" y="4981618"/>
                  <a:pt x="4838836" y="4972371"/>
                  <a:pt x="4827452" y="4972371"/>
                </a:cubicBezTo>
                <a:close/>
                <a:moveTo>
                  <a:pt x="4293986" y="4970897"/>
                </a:moveTo>
                <a:cubicBezTo>
                  <a:pt x="4281664" y="4970897"/>
                  <a:pt x="4271752" y="4980815"/>
                  <a:pt x="4271752" y="4993145"/>
                </a:cubicBezTo>
                <a:cubicBezTo>
                  <a:pt x="4271752" y="5005475"/>
                  <a:pt x="4281664" y="5015393"/>
                  <a:pt x="4293986" y="5015393"/>
                </a:cubicBezTo>
                <a:cubicBezTo>
                  <a:pt x="4306307" y="5015393"/>
                  <a:pt x="4316219" y="5005475"/>
                  <a:pt x="4316219" y="4993145"/>
                </a:cubicBezTo>
                <a:cubicBezTo>
                  <a:pt x="4316219" y="4980815"/>
                  <a:pt x="4306307" y="4970897"/>
                  <a:pt x="4293986" y="4970897"/>
                </a:cubicBezTo>
                <a:close/>
                <a:moveTo>
                  <a:pt x="4774145" y="4970762"/>
                </a:moveTo>
                <a:cubicBezTo>
                  <a:pt x="4761823" y="4970762"/>
                  <a:pt x="4751912" y="4980681"/>
                  <a:pt x="4751912" y="4993011"/>
                </a:cubicBezTo>
                <a:cubicBezTo>
                  <a:pt x="4751912" y="5005342"/>
                  <a:pt x="4761823" y="5015259"/>
                  <a:pt x="4774145" y="5015259"/>
                </a:cubicBezTo>
                <a:cubicBezTo>
                  <a:pt x="4786467" y="5015259"/>
                  <a:pt x="4796378" y="5005342"/>
                  <a:pt x="4796378" y="4993011"/>
                </a:cubicBezTo>
                <a:cubicBezTo>
                  <a:pt x="4796378" y="4980681"/>
                  <a:pt x="4786467" y="4970762"/>
                  <a:pt x="4774145" y="4970762"/>
                </a:cubicBezTo>
                <a:close/>
                <a:moveTo>
                  <a:pt x="4347292" y="4969423"/>
                </a:moveTo>
                <a:cubicBezTo>
                  <a:pt x="4334165" y="4969423"/>
                  <a:pt x="4323585" y="4980010"/>
                  <a:pt x="4323585" y="4993145"/>
                </a:cubicBezTo>
                <a:cubicBezTo>
                  <a:pt x="4323585" y="5006279"/>
                  <a:pt x="4334165" y="5016867"/>
                  <a:pt x="4347292" y="5016867"/>
                </a:cubicBezTo>
                <a:cubicBezTo>
                  <a:pt x="4360417" y="5016867"/>
                  <a:pt x="4370998" y="5006279"/>
                  <a:pt x="4370998" y="4993145"/>
                </a:cubicBezTo>
                <a:cubicBezTo>
                  <a:pt x="4370998" y="4980010"/>
                  <a:pt x="4360417" y="4969423"/>
                  <a:pt x="4347292" y="4969423"/>
                </a:cubicBezTo>
                <a:close/>
                <a:moveTo>
                  <a:pt x="4720838" y="4969288"/>
                </a:moveTo>
                <a:cubicBezTo>
                  <a:pt x="4707713" y="4969288"/>
                  <a:pt x="4697132" y="4979876"/>
                  <a:pt x="4697132" y="4993011"/>
                </a:cubicBezTo>
                <a:cubicBezTo>
                  <a:pt x="4697132" y="5006145"/>
                  <a:pt x="4707713" y="5016734"/>
                  <a:pt x="4720838" y="5016734"/>
                </a:cubicBezTo>
                <a:cubicBezTo>
                  <a:pt x="4733964" y="5016734"/>
                  <a:pt x="4744546" y="5006145"/>
                  <a:pt x="4744546" y="4993011"/>
                </a:cubicBezTo>
                <a:cubicBezTo>
                  <a:pt x="4744546" y="4979876"/>
                  <a:pt x="4733964" y="4969288"/>
                  <a:pt x="4720838" y="4969288"/>
                </a:cubicBezTo>
                <a:close/>
                <a:moveTo>
                  <a:pt x="4507478" y="4968752"/>
                </a:moveTo>
                <a:cubicBezTo>
                  <a:pt x="4493951" y="4968752"/>
                  <a:pt x="4482835" y="4979742"/>
                  <a:pt x="4482835" y="4993412"/>
                </a:cubicBezTo>
                <a:cubicBezTo>
                  <a:pt x="4482835" y="5007084"/>
                  <a:pt x="4493951" y="5018073"/>
                  <a:pt x="4507478" y="5018073"/>
                </a:cubicBezTo>
                <a:cubicBezTo>
                  <a:pt x="4521006" y="5018073"/>
                  <a:pt x="4532122" y="5007084"/>
                  <a:pt x="4532122" y="4993412"/>
                </a:cubicBezTo>
                <a:cubicBezTo>
                  <a:pt x="4532122" y="4979742"/>
                  <a:pt x="4521140" y="4968752"/>
                  <a:pt x="4507478" y="4968752"/>
                </a:cubicBezTo>
                <a:close/>
                <a:moveTo>
                  <a:pt x="4560919" y="4968618"/>
                </a:moveTo>
                <a:cubicBezTo>
                  <a:pt x="4547391" y="4968618"/>
                  <a:pt x="4536275" y="4979609"/>
                  <a:pt x="4536275" y="4993279"/>
                </a:cubicBezTo>
                <a:cubicBezTo>
                  <a:pt x="4536275" y="5006949"/>
                  <a:pt x="4547258" y="5017939"/>
                  <a:pt x="4560919" y="5017939"/>
                </a:cubicBezTo>
                <a:cubicBezTo>
                  <a:pt x="4574447" y="5017939"/>
                  <a:pt x="4585563" y="5006949"/>
                  <a:pt x="4585563" y="4993279"/>
                </a:cubicBezTo>
                <a:cubicBezTo>
                  <a:pt x="4585563" y="4979609"/>
                  <a:pt x="4574447" y="4968618"/>
                  <a:pt x="4560919" y="4968618"/>
                </a:cubicBezTo>
                <a:close/>
                <a:moveTo>
                  <a:pt x="4454038" y="4968618"/>
                </a:moveTo>
                <a:cubicBezTo>
                  <a:pt x="4440510" y="4968618"/>
                  <a:pt x="4429394" y="4979609"/>
                  <a:pt x="4429394" y="4993279"/>
                </a:cubicBezTo>
                <a:cubicBezTo>
                  <a:pt x="4429394" y="5006949"/>
                  <a:pt x="4440510" y="5017939"/>
                  <a:pt x="4454038" y="5017939"/>
                </a:cubicBezTo>
                <a:cubicBezTo>
                  <a:pt x="4467566" y="5017939"/>
                  <a:pt x="4478682" y="5006949"/>
                  <a:pt x="4478682" y="4993279"/>
                </a:cubicBezTo>
                <a:cubicBezTo>
                  <a:pt x="4478682" y="4979609"/>
                  <a:pt x="4467700" y="4968618"/>
                  <a:pt x="4454038" y="4968618"/>
                </a:cubicBezTo>
                <a:close/>
                <a:moveTo>
                  <a:pt x="4400598" y="4968618"/>
                </a:moveTo>
                <a:cubicBezTo>
                  <a:pt x="4387070" y="4968618"/>
                  <a:pt x="4375953" y="4979609"/>
                  <a:pt x="4375953" y="4993279"/>
                </a:cubicBezTo>
                <a:cubicBezTo>
                  <a:pt x="4375953" y="5006949"/>
                  <a:pt x="4387070" y="5017939"/>
                  <a:pt x="4400598" y="5017939"/>
                </a:cubicBezTo>
                <a:cubicBezTo>
                  <a:pt x="4414125" y="5017939"/>
                  <a:pt x="4425242" y="5006949"/>
                  <a:pt x="4425242" y="4993279"/>
                </a:cubicBezTo>
                <a:cubicBezTo>
                  <a:pt x="4425242" y="4979609"/>
                  <a:pt x="4414260" y="4968618"/>
                  <a:pt x="4400598" y="4968618"/>
                </a:cubicBezTo>
                <a:close/>
                <a:moveTo>
                  <a:pt x="4614226" y="4968484"/>
                </a:moveTo>
                <a:cubicBezTo>
                  <a:pt x="4600698" y="4968484"/>
                  <a:pt x="4589582" y="4979474"/>
                  <a:pt x="4589582" y="4993145"/>
                </a:cubicBezTo>
                <a:cubicBezTo>
                  <a:pt x="4589582" y="5006815"/>
                  <a:pt x="4600698" y="5017806"/>
                  <a:pt x="4614226" y="5017806"/>
                </a:cubicBezTo>
                <a:cubicBezTo>
                  <a:pt x="4627754" y="5017806"/>
                  <a:pt x="4638870" y="5006815"/>
                  <a:pt x="4638870" y="4993145"/>
                </a:cubicBezTo>
                <a:cubicBezTo>
                  <a:pt x="4638870" y="4979474"/>
                  <a:pt x="4627887" y="4968484"/>
                  <a:pt x="4614226" y="4968484"/>
                </a:cubicBezTo>
                <a:close/>
                <a:moveTo>
                  <a:pt x="4667532" y="4968351"/>
                </a:moveTo>
                <a:cubicBezTo>
                  <a:pt x="4654004" y="4968351"/>
                  <a:pt x="4642888" y="4979340"/>
                  <a:pt x="4642888" y="4993011"/>
                </a:cubicBezTo>
                <a:cubicBezTo>
                  <a:pt x="4642888" y="5006681"/>
                  <a:pt x="4653870" y="5017672"/>
                  <a:pt x="4667532" y="5017672"/>
                </a:cubicBezTo>
                <a:cubicBezTo>
                  <a:pt x="4681060" y="5017672"/>
                  <a:pt x="4692176" y="5006681"/>
                  <a:pt x="4692176" y="4993011"/>
                </a:cubicBezTo>
                <a:cubicBezTo>
                  <a:pt x="4692176" y="4979340"/>
                  <a:pt x="4681060" y="4968351"/>
                  <a:pt x="4667532" y="4968351"/>
                </a:cubicBezTo>
                <a:close/>
                <a:moveTo>
                  <a:pt x="4399660" y="4923183"/>
                </a:moveTo>
                <a:cubicBezTo>
                  <a:pt x="4390420" y="4923183"/>
                  <a:pt x="4383052" y="4930690"/>
                  <a:pt x="4383052" y="4939936"/>
                </a:cubicBezTo>
                <a:cubicBezTo>
                  <a:pt x="4383052" y="4949184"/>
                  <a:pt x="4390420" y="4956690"/>
                  <a:pt x="4399660" y="4956690"/>
                </a:cubicBezTo>
                <a:cubicBezTo>
                  <a:pt x="4408902" y="4956690"/>
                  <a:pt x="4416268" y="4949184"/>
                  <a:pt x="4416268" y="4939936"/>
                </a:cubicBezTo>
                <a:cubicBezTo>
                  <a:pt x="4416268" y="4930690"/>
                  <a:pt x="4408768" y="4923183"/>
                  <a:pt x="4399660" y="4923183"/>
                </a:cubicBezTo>
                <a:close/>
                <a:moveTo>
                  <a:pt x="4722848" y="4922915"/>
                </a:moveTo>
                <a:cubicBezTo>
                  <a:pt x="4713606" y="4922915"/>
                  <a:pt x="4706240" y="4930421"/>
                  <a:pt x="4706240" y="4939668"/>
                </a:cubicBezTo>
                <a:cubicBezTo>
                  <a:pt x="4706240" y="4948916"/>
                  <a:pt x="4713606" y="4956421"/>
                  <a:pt x="4722848" y="4956421"/>
                </a:cubicBezTo>
                <a:cubicBezTo>
                  <a:pt x="4732090" y="4956421"/>
                  <a:pt x="4739456" y="4948916"/>
                  <a:pt x="4739456" y="4939668"/>
                </a:cubicBezTo>
                <a:cubicBezTo>
                  <a:pt x="4739456" y="4930421"/>
                  <a:pt x="4732090" y="4922915"/>
                  <a:pt x="4722848" y="4922915"/>
                </a:cubicBezTo>
                <a:close/>
                <a:moveTo>
                  <a:pt x="4667532" y="4916213"/>
                </a:moveTo>
                <a:cubicBezTo>
                  <a:pt x="4654540" y="4916213"/>
                  <a:pt x="4644094" y="4926668"/>
                  <a:pt x="4644094" y="4939668"/>
                </a:cubicBezTo>
                <a:cubicBezTo>
                  <a:pt x="4644094" y="4952668"/>
                  <a:pt x="4654540" y="4963123"/>
                  <a:pt x="4667532" y="4963123"/>
                </a:cubicBezTo>
                <a:cubicBezTo>
                  <a:pt x="4680524" y="4963123"/>
                  <a:pt x="4690972" y="4952668"/>
                  <a:pt x="4690972" y="4939668"/>
                </a:cubicBezTo>
                <a:cubicBezTo>
                  <a:pt x="4690972" y="4926668"/>
                  <a:pt x="4680524" y="4916213"/>
                  <a:pt x="4667532" y="4916213"/>
                </a:cubicBezTo>
                <a:close/>
                <a:moveTo>
                  <a:pt x="4454038" y="4915812"/>
                </a:moveTo>
                <a:cubicBezTo>
                  <a:pt x="4440780" y="4915812"/>
                  <a:pt x="4429930" y="4926668"/>
                  <a:pt x="4429930" y="4939936"/>
                </a:cubicBezTo>
                <a:cubicBezTo>
                  <a:pt x="4429930" y="4953204"/>
                  <a:pt x="4440780" y="4964062"/>
                  <a:pt x="4454038" y="4964062"/>
                </a:cubicBezTo>
                <a:cubicBezTo>
                  <a:pt x="4467298" y="4964062"/>
                  <a:pt x="4478146" y="4953204"/>
                  <a:pt x="4478146" y="4939936"/>
                </a:cubicBezTo>
                <a:cubicBezTo>
                  <a:pt x="4478146" y="4926668"/>
                  <a:pt x="4467432" y="4915812"/>
                  <a:pt x="4454038" y="4915812"/>
                </a:cubicBezTo>
                <a:close/>
                <a:moveTo>
                  <a:pt x="4614226" y="4915677"/>
                </a:moveTo>
                <a:cubicBezTo>
                  <a:pt x="4600966" y="4915677"/>
                  <a:pt x="4590118" y="4926533"/>
                  <a:pt x="4590118" y="4939802"/>
                </a:cubicBezTo>
                <a:cubicBezTo>
                  <a:pt x="4590118" y="4953071"/>
                  <a:pt x="4600966" y="4963927"/>
                  <a:pt x="4614226" y="4963927"/>
                </a:cubicBezTo>
                <a:cubicBezTo>
                  <a:pt x="4627484" y="4963927"/>
                  <a:pt x="4638334" y="4953071"/>
                  <a:pt x="4638334" y="4939802"/>
                </a:cubicBezTo>
                <a:cubicBezTo>
                  <a:pt x="4638334" y="4926533"/>
                  <a:pt x="4627620" y="4915677"/>
                  <a:pt x="4614226" y="4915677"/>
                </a:cubicBezTo>
                <a:close/>
                <a:moveTo>
                  <a:pt x="4507478" y="4915410"/>
                </a:moveTo>
                <a:cubicBezTo>
                  <a:pt x="4493817" y="4915410"/>
                  <a:pt x="4482835" y="4926399"/>
                  <a:pt x="4482835" y="4940071"/>
                </a:cubicBezTo>
                <a:cubicBezTo>
                  <a:pt x="4482835" y="4953741"/>
                  <a:pt x="4493817" y="4964731"/>
                  <a:pt x="4507478" y="4964731"/>
                </a:cubicBezTo>
                <a:cubicBezTo>
                  <a:pt x="4521140" y="4964731"/>
                  <a:pt x="4532122" y="4953741"/>
                  <a:pt x="4532122" y="4940071"/>
                </a:cubicBezTo>
                <a:cubicBezTo>
                  <a:pt x="4532122" y="4926399"/>
                  <a:pt x="4521140" y="4915410"/>
                  <a:pt x="4507478" y="4915410"/>
                </a:cubicBezTo>
                <a:close/>
                <a:moveTo>
                  <a:pt x="4560919" y="4915141"/>
                </a:moveTo>
                <a:cubicBezTo>
                  <a:pt x="4547258" y="4915141"/>
                  <a:pt x="4536275" y="4926132"/>
                  <a:pt x="4536275" y="4939802"/>
                </a:cubicBezTo>
                <a:cubicBezTo>
                  <a:pt x="4536275" y="4953473"/>
                  <a:pt x="4547258" y="4964463"/>
                  <a:pt x="4560919" y="4964463"/>
                </a:cubicBezTo>
                <a:cubicBezTo>
                  <a:pt x="4574580" y="4964463"/>
                  <a:pt x="4585563" y="4953473"/>
                  <a:pt x="4585563" y="4939802"/>
                </a:cubicBezTo>
                <a:cubicBezTo>
                  <a:pt x="4585563" y="4926132"/>
                  <a:pt x="4574580" y="4915141"/>
                  <a:pt x="4560919" y="4915141"/>
                </a:cubicBezTo>
                <a:close/>
                <a:moveTo>
                  <a:pt x="4416268" y="4877882"/>
                </a:moveTo>
                <a:cubicBezTo>
                  <a:pt x="4411580" y="4877882"/>
                  <a:pt x="4407697" y="4881769"/>
                  <a:pt x="4407697" y="4886460"/>
                </a:cubicBezTo>
                <a:cubicBezTo>
                  <a:pt x="4407697" y="4891151"/>
                  <a:pt x="4411580" y="4895038"/>
                  <a:pt x="4416268" y="4895038"/>
                </a:cubicBezTo>
                <a:cubicBezTo>
                  <a:pt x="4420956" y="4895038"/>
                  <a:pt x="4424840" y="4891151"/>
                  <a:pt x="4424840" y="4886460"/>
                </a:cubicBezTo>
                <a:cubicBezTo>
                  <a:pt x="4424840" y="4881769"/>
                  <a:pt x="4421090" y="4877882"/>
                  <a:pt x="4416268" y="4877882"/>
                </a:cubicBezTo>
                <a:close/>
                <a:moveTo>
                  <a:pt x="4704766" y="4877614"/>
                </a:moveTo>
                <a:cubicBezTo>
                  <a:pt x="4700078" y="4877614"/>
                  <a:pt x="4696194" y="4881502"/>
                  <a:pt x="4696194" y="4886191"/>
                </a:cubicBezTo>
                <a:cubicBezTo>
                  <a:pt x="4696194" y="4890883"/>
                  <a:pt x="4699944" y="4894769"/>
                  <a:pt x="4704766" y="4894769"/>
                </a:cubicBezTo>
                <a:cubicBezTo>
                  <a:pt x="4709588" y="4894769"/>
                  <a:pt x="4713472" y="4890883"/>
                  <a:pt x="4713472" y="4886191"/>
                </a:cubicBezTo>
                <a:cubicBezTo>
                  <a:pt x="4713472" y="4881502"/>
                  <a:pt x="4709588" y="4877614"/>
                  <a:pt x="4704766" y="4877614"/>
                </a:cubicBezTo>
                <a:close/>
                <a:moveTo>
                  <a:pt x="4454038" y="4870108"/>
                </a:moveTo>
                <a:cubicBezTo>
                  <a:pt x="4444796" y="4870108"/>
                  <a:pt x="4437430" y="4877614"/>
                  <a:pt x="4437430" y="4886728"/>
                </a:cubicBezTo>
                <a:cubicBezTo>
                  <a:pt x="4437430" y="4895841"/>
                  <a:pt x="4444796" y="4903213"/>
                  <a:pt x="4454038" y="4903213"/>
                </a:cubicBezTo>
                <a:cubicBezTo>
                  <a:pt x="4463280" y="4903213"/>
                  <a:pt x="4470646" y="4895976"/>
                  <a:pt x="4470646" y="4886728"/>
                </a:cubicBezTo>
                <a:cubicBezTo>
                  <a:pt x="4470646" y="4877480"/>
                  <a:pt x="4463146" y="4870108"/>
                  <a:pt x="4454038" y="4870108"/>
                </a:cubicBezTo>
                <a:close/>
                <a:moveTo>
                  <a:pt x="4667532" y="4869707"/>
                </a:moveTo>
                <a:cubicBezTo>
                  <a:pt x="4658290" y="4869707"/>
                  <a:pt x="4650924" y="4877213"/>
                  <a:pt x="4650924" y="4886325"/>
                </a:cubicBezTo>
                <a:cubicBezTo>
                  <a:pt x="4650924" y="4895440"/>
                  <a:pt x="4658290" y="4902811"/>
                  <a:pt x="4667532" y="4902811"/>
                </a:cubicBezTo>
                <a:cubicBezTo>
                  <a:pt x="4676774" y="4902811"/>
                  <a:pt x="4684140" y="4895574"/>
                  <a:pt x="4684140" y="4886325"/>
                </a:cubicBezTo>
                <a:cubicBezTo>
                  <a:pt x="4684140" y="4877079"/>
                  <a:pt x="4676774" y="4869707"/>
                  <a:pt x="4667532" y="4869707"/>
                </a:cubicBezTo>
                <a:close/>
                <a:moveTo>
                  <a:pt x="4614226" y="4864211"/>
                </a:moveTo>
                <a:cubicBezTo>
                  <a:pt x="4601904" y="4864211"/>
                  <a:pt x="4591992" y="4874130"/>
                  <a:pt x="4591992" y="4886460"/>
                </a:cubicBezTo>
                <a:cubicBezTo>
                  <a:pt x="4591992" y="4898791"/>
                  <a:pt x="4601904" y="4908708"/>
                  <a:pt x="4614226" y="4908708"/>
                </a:cubicBezTo>
                <a:cubicBezTo>
                  <a:pt x="4626548" y="4908708"/>
                  <a:pt x="4636459" y="4898791"/>
                  <a:pt x="4636459" y="4886460"/>
                </a:cubicBezTo>
                <a:cubicBezTo>
                  <a:pt x="4636459" y="4874130"/>
                  <a:pt x="4626548" y="4864211"/>
                  <a:pt x="4614226" y="4864211"/>
                </a:cubicBezTo>
                <a:close/>
                <a:moveTo>
                  <a:pt x="4507478" y="4864077"/>
                </a:moveTo>
                <a:cubicBezTo>
                  <a:pt x="4495023" y="4864077"/>
                  <a:pt x="4484978" y="4874130"/>
                  <a:pt x="4484978" y="4886594"/>
                </a:cubicBezTo>
                <a:cubicBezTo>
                  <a:pt x="4484978" y="4899058"/>
                  <a:pt x="4495023" y="4909110"/>
                  <a:pt x="4507478" y="4909110"/>
                </a:cubicBezTo>
                <a:cubicBezTo>
                  <a:pt x="4519934" y="4909110"/>
                  <a:pt x="4529980" y="4899058"/>
                  <a:pt x="4529980" y="4886594"/>
                </a:cubicBezTo>
                <a:cubicBezTo>
                  <a:pt x="4529980" y="4874130"/>
                  <a:pt x="4519934" y="4864077"/>
                  <a:pt x="4507478" y="4864077"/>
                </a:cubicBezTo>
                <a:close/>
                <a:moveTo>
                  <a:pt x="4560919" y="4863944"/>
                </a:moveTo>
                <a:cubicBezTo>
                  <a:pt x="4548464" y="4863944"/>
                  <a:pt x="4538418" y="4873996"/>
                  <a:pt x="4538418" y="4886460"/>
                </a:cubicBezTo>
                <a:cubicBezTo>
                  <a:pt x="4538418" y="4898924"/>
                  <a:pt x="4548464" y="4908977"/>
                  <a:pt x="4560919" y="4908977"/>
                </a:cubicBezTo>
                <a:cubicBezTo>
                  <a:pt x="4573376" y="4908977"/>
                  <a:pt x="4583420" y="4898924"/>
                  <a:pt x="4583420" y="4886460"/>
                </a:cubicBezTo>
                <a:cubicBezTo>
                  <a:pt x="4583420" y="4873996"/>
                  <a:pt x="4573376" y="4863944"/>
                  <a:pt x="4560919" y="4863944"/>
                </a:cubicBezTo>
                <a:close/>
                <a:moveTo>
                  <a:pt x="4454038" y="4816900"/>
                </a:moveTo>
                <a:cubicBezTo>
                  <a:pt x="4444796" y="4816900"/>
                  <a:pt x="4437430" y="4824406"/>
                  <a:pt x="4437430" y="4833519"/>
                </a:cubicBezTo>
                <a:cubicBezTo>
                  <a:pt x="4437430" y="4842633"/>
                  <a:pt x="4444796" y="4850005"/>
                  <a:pt x="4454038" y="4850005"/>
                </a:cubicBezTo>
                <a:cubicBezTo>
                  <a:pt x="4463280" y="4850005"/>
                  <a:pt x="4470646" y="4842767"/>
                  <a:pt x="4470646" y="4833519"/>
                </a:cubicBezTo>
                <a:cubicBezTo>
                  <a:pt x="4470646" y="4824272"/>
                  <a:pt x="4463146" y="4816900"/>
                  <a:pt x="4454038" y="4816900"/>
                </a:cubicBezTo>
                <a:close/>
                <a:moveTo>
                  <a:pt x="4667398" y="4816498"/>
                </a:moveTo>
                <a:cubicBezTo>
                  <a:pt x="4658156" y="4816498"/>
                  <a:pt x="4650790" y="4824003"/>
                  <a:pt x="4650790" y="4833117"/>
                </a:cubicBezTo>
                <a:cubicBezTo>
                  <a:pt x="4650790" y="4842231"/>
                  <a:pt x="4658156" y="4849603"/>
                  <a:pt x="4667398" y="4849603"/>
                </a:cubicBezTo>
                <a:cubicBezTo>
                  <a:pt x="4676640" y="4849603"/>
                  <a:pt x="4684006" y="4842231"/>
                  <a:pt x="4684006" y="4833117"/>
                </a:cubicBezTo>
                <a:cubicBezTo>
                  <a:pt x="4684006" y="4823870"/>
                  <a:pt x="4676640" y="4816498"/>
                  <a:pt x="4667398" y="4816498"/>
                </a:cubicBezTo>
                <a:close/>
                <a:moveTo>
                  <a:pt x="4614226" y="4813014"/>
                </a:moveTo>
                <a:cubicBezTo>
                  <a:pt x="4602976" y="4813014"/>
                  <a:pt x="4594001" y="4821994"/>
                  <a:pt x="4594001" y="4833117"/>
                </a:cubicBezTo>
                <a:cubicBezTo>
                  <a:pt x="4594001" y="4844242"/>
                  <a:pt x="4602976" y="4853222"/>
                  <a:pt x="4614226" y="4853222"/>
                </a:cubicBezTo>
                <a:cubicBezTo>
                  <a:pt x="4625476" y="4853222"/>
                  <a:pt x="4634450" y="4844242"/>
                  <a:pt x="4634450" y="4833117"/>
                </a:cubicBezTo>
                <a:cubicBezTo>
                  <a:pt x="4634450" y="4821994"/>
                  <a:pt x="4625343" y="4813014"/>
                  <a:pt x="4614226" y="4813014"/>
                </a:cubicBezTo>
                <a:close/>
                <a:moveTo>
                  <a:pt x="4507478" y="4812745"/>
                </a:moveTo>
                <a:cubicBezTo>
                  <a:pt x="4496094" y="4812745"/>
                  <a:pt x="4486852" y="4821994"/>
                  <a:pt x="4486852" y="4833252"/>
                </a:cubicBezTo>
                <a:cubicBezTo>
                  <a:pt x="4486852" y="4844510"/>
                  <a:pt x="4496094" y="4853758"/>
                  <a:pt x="4507478" y="4853758"/>
                </a:cubicBezTo>
                <a:cubicBezTo>
                  <a:pt x="4518864" y="4853758"/>
                  <a:pt x="4528106" y="4844510"/>
                  <a:pt x="4528106" y="4833252"/>
                </a:cubicBezTo>
                <a:cubicBezTo>
                  <a:pt x="4528106" y="4821994"/>
                  <a:pt x="4518864" y="4812745"/>
                  <a:pt x="4507478" y="4812745"/>
                </a:cubicBezTo>
                <a:close/>
                <a:moveTo>
                  <a:pt x="4560919" y="4812611"/>
                </a:moveTo>
                <a:cubicBezTo>
                  <a:pt x="4549534" y="4812611"/>
                  <a:pt x="4540294" y="4821859"/>
                  <a:pt x="4540294" y="4833117"/>
                </a:cubicBezTo>
                <a:cubicBezTo>
                  <a:pt x="4540294" y="4844375"/>
                  <a:pt x="4549534" y="4853624"/>
                  <a:pt x="4560919" y="4853624"/>
                </a:cubicBezTo>
                <a:cubicBezTo>
                  <a:pt x="4572304" y="4853624"/>
                  <a:pt x="4581546" y="4844375"/>
                  <a:pt x="4581546" y="4833117"/>
                </a:cubicBezTo>
                <a:cubicBezTo>
                  <a:pt x="4581546" y="4821859"/>
                  <a:pt x="4572304" y="4812611"/>
                  <a:pt x="4560919" y="4812611"/>
                </a:cubicBezTo>
                <a:close/>
                <a:moveTo>
                  <a:pt x="4461941" y="4768651"/>
                </a:moveTo>
                <a:cubicBezTo>
                  <a:pt x="4455512" y="4768651"/>
                  <a:pt x="4450422" y="4773745"/>
                  <a:pt x="4450422" y="4780178"/>
                </a:cubicBezTo>
                <a:cubicBezTo>
                  <a:pt x="4450422" y="4786611"/>
                  <a:pt x="4455512" y="4791703"/>
                  <a:pt x="4461941" y="4791703"/>
                </a:cubicBezTo>
                <a:cubicBezTo>
                  <a:pt x="4468370" y="4791703"/>
                  <a:pt x="4473460" y="4786476"/>
                  <a:pt x="4473460" y="4780178"/>
                </a:cubicBezTo>
                <a:cubicBezTo>
                  <a:pt x="4473460" y="4773878"/>
                  <a:pt x="4468370" y="4768651"/>
                  <a:pt x="4461941" y="4768651"/>
                </a:cubicBezTo>
                <a:close/>
                <a:moveTo>
                  <a:pt x="4660300" y="4768248"/>
                </a:moveTo>
                <a:cubicBezTo>
                  <a:pt x="4653870" y="4768248"/>
                  <a:pt x="4648781" y="4773342"/>
                  <a:pt x="4648781" y="4779775"/>
                </a:cubicBezTo>
                <a:cubicBezTo>
                  <a:pt x="4648781" y="4786209"/>
                  <a:pt x="4654004" y="4791301"/>
                  <a:pt x="4660300" y="4791301"/>
                </a:cubicBezTo>
                <a:cubicBezTo>
                  <a:pt x="4666595" y="4791301"/>
                  <a:pt x="4671818" y="4786075"/>
                  <a:pt x="4671818" y="4779775"/>
                </a:cubicBezTo>
                <a:cubicBezTo>
                  <a:pt x="4671818" y="4773476"/>
                  <a:pt x="4666728" y="4768248"/>
                  <a:pt x="4660300" y="4768248"/>
                </a:cubicBezTo>
                <a:close/>
                <a:moveTo>
                  <a:pt x="4614226" y="4761815"/>
                </a:moveTo>
                <a:cubicBezTo>
                  <a:pt x="4604314" y="4761815"/>
                  <a:pt x="4596278" y="4769858"/>
                  <a:pt x="4596278" y="4779775"/>
                </a:cubicBezTo>
                <a:cubicBezTo>
                  <a:pt x="4596278" y="4789693"/>
                  <a:pt x="4604314" y="4797734"/>
                  <a:pt x="4614226" y="4797734"/>
                </a:cubicBezTo>
                <a:cubicBezTo>
                  <a:pt x="4624137" y="4797734"/>
                  <a:pt x="4632173" y="4789693"/>
                  <a:pt x="4632173" y="4779775"/>
                </a:cubicBezTo>
                <a:cubicBezTo>
                  <a:pt x="4632173" y="4769858"/>
                  <a:pt x="4624137" y="4761815"/>
                  <a:pt x="4614226" y="4761815"/>
                </a:cubicBezTo>
                <a:close/>
                <a:moveTo>
                  <a:pt x="4560919" y="4761548"/>
                </a:moveTo>
                <a:cubicBezTo>
                  <a:pt x="4550740" y="4761548"/>
                  <a:pt x="4542570" y="4769723"/>
                  <a:pt x="4542570" y="4779909"/>
                </a:cubicBezTo>
                <a:cubicBezTo>
                  <a:pt x="4542570" y="4790095"/>
                  <a:pt x="4550740" y="4798270"/>
                  <a:pt x="4560919" y="4798270"/>
                </a:cubicBezTo>
                <a:cubicBezTo>
                  <a:pt x="4571098" y="4798270"/>
                  <a:pt x="4579269" y="4790095"/>
                  <a:pt x="4579269" y="4779909"/>
                </a:cubicBezTo>
                <a:cubicBezTo>
                  <a:pt x="4579269" y="4769723"/>
                  <a:pt x="4571098" y="4761548"/>
                  <a:pt x="4560919" y="4761548"/>
                </a:cubicBezTo>
                <a:close/>
                <a:moveTo>
                  <a:pt x="4507478" y="4761548"/>
                </a:moveTo>
                <a:cubicBezTo>
                  <a:pt x="4497300" y="4761548"/>
                  <a:pt x="4489130" y="4769723"/>
                  <a:pt x="4489130" y="4779909"/>
                </a:cubicBezTo>
                <a:cubicBezTo>
                  <a:pt x="4489130" y="4790095"/>
                  <a:pt x="4497300" y="4798270"/>
                  <a:pt x="4507478" y="4798270"/>
                </a:cubicBezTo>
                <a:cubicBezTo>
                  <a:pt x="4517658" y="4798270"/>
                  <a:pt x="4525828" y="4789961"/>
                  <a:pt x="4525828" y="4779909"/>
                </a:cubicBezTo>
                <a:cubicBezTo>
                  <a:pt x="4525828" y="4769723"/>
                  <a:pt x="4517658" y="4761548"/>
                  <a:pt x="4507478" y="4761548"/>
                </a:cubicBezTo>
                <a:close/>
                <a:moveTo>
                  <a:pt x="4469574" y="4718123"/>
                </a:moveTo>
                <a:cubicBezTo>
                  <a:pt x="4464887" y="4718123"/>
                  <a:pt x="4461002" y="4722010"/>
                  <a:pt x="4461002" y="4726701"/>
                </a:cubicBezTo>
                <a:cubicBezTo>
                  <a:pt x="4461002" y="4731392"/>
                  <a:pt x="4464754" y="4735279"/>
                  <a:pt x="4469574" y="4735279"/>
                </a:cubicBezTo>
                <a:cubicBezTo>
                  <a:pt x="4474396" y="4735279"/>
                  <a:pt x="4478282" y="4731392"/>
                  <a:pt x="4478282" y="4726701"/>
                </a:cubicBezTo>
                <a:cubicBezTo>
                  <a:pt x="4478282" y="4722010"/>
                  <a:pt x="4474396" y="4718123"/>
                  <a:pt x="4469574" y="4718123"/>
                </a:cubicBezTo>
                <a:close/>
                <a:moveTo>
                  <a:pt x="4648781" y="4717721"/>
                </a:moveTo>
                <a:cubicBezTo>
                  <a:pt x="4644094" y="4717721"/>
                  <a:pt x="4640209" y="4721607"/>
                  <a:pt x="4640209" y="4726299"/>
                </a:cubicBezTo>
                <a:cubicBezTo>
                  <a:pt x="4640209" y="4730990"/>
                  <a:pt x="4643959" y="4734876"/>
                  <a:pt x="4648781" y="4734876"/>
                </a:cubicBezTo>
                <a:cubicBezTo>
                  <a:pt x="4653603" y="4734876"/>
                  <a:pt x="4657486" y="4730990"/>
                  <a:pt x="4657486" y="4726299"/>
                </a:cubicBezTo>
                <a:cubicBezTo>
                  <a:pt x="4657486" y="4721607"/>
                  <a:pt x="4653603" y="4717721"/>
                  <a:pt x="4648781" y="4717721"/>
                </a:cubicBezTo>
                <a:close/>
                <a:moveTo>
                  <a:pt x="4614226" y="4710618"/>
                </a:moveTo>
                <a:cubicBezTo>
                  <a:pt x="4605520" y="4710618"/>
                  <a:pt x="4598421" y="4717721"/>
                  <a:pt x="4598421" y="4726432"/>
                </a:cubicBezTo>
                <a:cubicBezTo>
                  <a:pt x="4598421" y="4735145"/>
                  <a:pt x="4605520" y="4742248"/>
                  <a:pt x="4614226" y="4742248"/>
                </a:cubicBezTo>
                <a:cubicBezTo>
                  <a:pt x="4622931" y="4742248"/>
                  <a:pt x="4630030" y="4735145"/>
                  <a:pt x="4630030" y="4726432"/>
                </a:cubicBezTo>
                <a:cubicBezTo>
                  <a:pt x="4630030" y="4717721"/>
                  <a:pt x="4622931" y="4710618"/>
                  <a:pt x="4614226" y="4710618"/>
                </a:cubicBezTo>
                <a:close/>
                <a:moveTo>
                  <a:pt x="4560919" y="4710484"/>
                </a:moveTo>
                <a:cubicBezTo>
                  <a:pt x="4552080" y="4710484"/>
                  <a:pt x="4544847" y="4717721"/>
                  <a:pt x="4544847" y="4726567"/>
                </a:cubicBezTo>
                <a:cubicBezTo>
                  <a:pt x="4544847" y="4735412"/>
                  <a:pt x="4552080" y="4742649"/>
                  <a:pt x="4560919" y="4742649"/>
                </a:cubicBezTo>
                <a:cubicBezTo>
                  <a:pt x="4569758" y="4742649"/>
                  <a:pt x="4576991" y="4735412"/>
                  <a:pt x="4576991" y="4726567"/>
                </a:cubicBezTo>
                <a:cubicBezTo>
                  <a:pt x="4576991" y="4717721"/>
                  <a:pt x="4569758" y="4710484"/>
                  <a:pt x="4560919" y="4710484"/>
                </a:cubicBezTo>
                <a:close/>
                <a:moveTo>
                  <a:pt x="4505202" y="4710484"/>
                </a:moveTo>
                <a:cubicBezTo>
                  <a:pt x="4496362" y="4710484"/>
                  <a:pt x="4489130" y="4717721"/>
                  <a:pt x="4489130" y="4726567"/>
                </a:cubicBezTo>
                <a:cubicBezTo>
                  <a:pt x="4489130" y="4735412"/>
                  <a:pt x="4496362" y="4742649"/>
                  <a:pt x="4505202" y="4742649"/>
                </a:cubicBezTo>
                <a:cubicBezTo>
                  <a:pt x="4514042" y="4742649"/>
                  <a:pt x="4521274" y="4735412"/>
                  <a:pt x="4521274" y="4726567"/>
                </a:cubicBezTo>
                <a:cubicBezTo>
                  <a:pt x="4521274" y="4717721"/>
                  <a:pt x="4514042" y="4710484"/>
                  <a:pt x="4505202" y="4710484"/>
                </a:cubicBezTo>
                <a:close/>
                <a:moveTo>
                  <a:pt x="4507478" y="4659822"/>
                </a:moveTo>
                <a:cubicBezTo>
                  <a:pt x="4499979" y="4659822"/>
                  <a:pt x="4493951" y="4665852"/>
                  <a:pt x="4493951" y="4673358"/>
                </a:cubicBezTo>
                <a:cubicBezTo>
                  <a:pt x="4493951" y="4680863"/>
                  <a:pt x="4499979" y="4686896"/>
                  <a:pt x="4507478" y="4686896"/>
                </a:cubicBezTo>
                <a:cubicBezTo>
                  <a:pt x="4514978" y="4686896"/>
                  <a:pt x="4521006" y="4680863"/>
                  <a:pt x="4521006" y="4673358"/>
                </a:cubicBezTo>
                <a:cubicBezTo>
                  <a:pt x="4521006" y="4665852"/>
                  <a:pt x="4514978" y="4659822"/>
                  <a:pt x="4507478" y="4659822"/>
                </a:cubicBezTo>
                <a:close/>
                <a:moveTo>
                  <a:pt x="4614226" y="4659688"/>
                </a:moveTo>
                <a:cubicBezTo>
                  <a:pt x="4606860" y="4659688"/>
                  <a:pt x="4600832" y="4665719"/>
                  <a:pt x="4600832" y="4673091"/>
                </a:cubicBezTo>
                <a:cubicBezTo>
                  <a:pt x="4600832" y="4680462"/>
                  <a:pt x="4606860" y="4686493"/>
                  <a:pt x="4614226" y="4686493"/>
                </a:cubicBezTo>
                <a:cubicBezTo>
                  <a:pt x="4621593" y="4686493"/>
                  <a:pt x="4627620" y="4680462"/>
                  <a:pt x="4627620" y="4673091"/>
                </a:cubicBezTo>
                <a:cubicBezTo>
                  <a:pt x="4627620" y="4665719"/>
                  <a:pt x="4621593" y="4659688"/>
                  <a:pt x="4614226" y="4659688"/>
                </a:cubicBezTo>
                <a:close/>
                <a:moveTo>
                  <a:pt x="4560919" y="4659688"/>
                </a:moveTo>
                <a:cubicBezTo>
                  <a:pt x="4553419" y="4659688"/>
                  <a:pt x="4547391" y="4665719"/>
                  <a:pt x="4547391" y="4673224"/>
                </a:cubicBezTo>
                <a:cubicBezTo>
                  <a:pt x="4547391" y="4680730"/>
                  <a:pt x="4553419" y="4686760"/>
                  <a:pt x="4560919" y="4686760"/>
                </a:cubicBezTo>
                <a:cubicBezTo>
                  <a:pt x="4568420" y="4686760"/>
                  <a:pt x="4574447" y="4680730"/>
                  <a:pt x="4574447" y="4673224"/>
                </a:cubicBezTo>
                <a:cubicBezTo>
                  <a:pt x="4574447" y="4665719"/>
                  <a:pt x="4568420" y="4659688"/>
                  <a:pt x="4560919" y="4659688"/>
                </a:cubicBezTo>
                <a:close/>
                <a:moveTo>
                  <a:pt x="4513908" y="4611305"/>
                </a:moveTo>
                <a:cubicBezTo>
                  <a:pt x="4509220" y="4611305"/>
                  <a:pt x="4505336" y="4615191"/>
                  <a:pt x="4505336" y="4619883"/>
                </a:cubicBezTo>
                <a:cubicBezTo>
                  <a:pt x="4505336" y="4624572"/>
                  <a:pt x="4509220" y="4628460"/>
                  <a:pt x="4513908" y="4628460"/>
                </a:cubicBezTo>
                <a:cubicBezTo>
                  <a:pt x="4518596" y="4628460"/>
                  <a:pt x="4522480" y="4624572"/>
                  <a:pt x="4522480" y="4619883"/>
                </a:cubicBezTo>
                <a:cubicBezTo>
                  <a:pt x="4522480" y="4615191"/>
                  <a:pt x="4518730" y="4611305"/>
                  <a:pt x="4513908" y="4611305"/>
                </a:cubicBezTo>
                <a:close/>
                <a:moveTo>
                  <a:pt x="4604850" y="4611170"/>
                </a:moveTo>
                <a:cubicBezTo>
                  <a:pt x="4600163" y="4611170"/>
                  <a:pt x="4596278" y="4615058"/>
                  <a:pt x="4596278" y="4619747"/>
                </a:cubicBezTo>
                <a:cubicBezTo>
                  <a:pt x="4596278" y="4624439"/>
                  <a:pt x="4600163" y="4628325"/>
                  <a:pt x="4604850" y="4628325"/>
                </a:cubicBezTo>
                <a:cubicBezTo>
                  <a:pt x="4609538" y="4628325"/>
                  <a:pt x="4613422" y="4624439"/>
                  <a:pt x="4613422" y="4619747"/>
                </a:cubicBezTo>
                <a:cubicBezTo>
                  <a:pt x="4613422" y="4615058"/>
                  <a:pt x="4609672" y="4611170"/>
                  <a:pt x="4604850" y="4611170"/>
                </a:cubicBezTo>
                <a:close/>
                <a:moveTo>
                  <a:pt x="4560383" y="4608088"/>
                </a:moveTo>
                <a:cubicBezTo>
                  <a:pt x="4553820" y="4608088"/>
                  <a:pt x="4548597" y="4613449"/>
                  <a:pt x="4548597" y="4619883"/>
                </a:cubicBezTo>
                <a:cubicBezTo>
                  <a:pt x="4548597" y="4626449"/>
                  <a:pt x="4553820" y="4631675"/>
                  <a:pt x="4560383" y="4631675"/>
                </a:cubicBezTo>
                <a:cubicBezTo>
                  <a:pt x="4566947" y="4631675"/>
                  <a:pt x="4572170" y="4626449"/>
                  <a:pt x="4572170" y="4619883"/>
                </a:cubicBezTo>
                <a:cubicBezTo>
                  <a:pt x="4572170" y="4613314"/>
                  <a:pt x="4566947" y="4608088"/>
                  <a:pt x="4560383" y="4608088"/>
                </a:cubicBezTo>
                <a:close/>
                <a:moveTo>
                  <a:pt x="4574313" y="4556487"/>
                </a:moveTo>
                <a:cubicBezTo>
                  <a:pt x="4568821" y="4556487"/>
                  <a:pt x="4564268" y="4561045"/>
                  <a:pt x="4564268" y="4566539"/>
                </a:cubicBezTo>
                <a:cubicBezTo>
                  <a:pt x="4564268" y="4572034"/>
                  <a:pt x="4568821" y="4576592"/>
                  <a:pt x="4574313" y="4576592"/>
                </a:cubicBezTo>
                <a:cubicBezTo>
                  <a:pt x="4579804" y="4576592"/>
                  <a:pt x="4584358" y="4572034"/>
                  <a:pt x="4584358" y="4566539"/>
                </a:cubicBezTo>
                <a:cubicBezTo>
                  <a:pt x="4584358" y="4561045"/>
                  <a:pt x="4579938" y="4556487"/>
                  <a:pt x="4574313" y="4556487"/>
                </a:cubicBezTo>
                <a:close/>
                <a:moveTo>
                  <a:pt x="4538418" y="4556487"/>
                </a:moveTo>
                <a:cubicBezTo>
                  <a:pt x="4532926" y="4556487"/>
                  <a:pt x="4528372" y="4561045"/>
                  <a:pt x="4528372" y="4566539"/>
                </a:cubicBezTo>
                <a:cubicBezTo>
                  <a:pt x="4528372" y="4572034"/>
                  <a:pt x="4532926" y="4576592"/>
                  <a:pt x="4538418" y="4576592"/>
                </a:cubicBezTo>
                <a:cubicBezTo>
                  <a:pt x="4543910" y="4576592"/>
                  <a:pt x="4548464" y="4572034"/>
                  <a:pt x="4548464" y="4566539"/>
                </a:cubicBezTo>
                <a:cubicBezTo>
                  <a:pt x="4548464" y="4561045"/>
                  <a:pt x="4544044" y="4556487"/>
                  <a:pt x="4538418" y="4556487"/>
                </a:cubicBezTo>
                <a:close/>
                <a:moveTo>
                  <a:pt x="4555963" y="4504620"/>
                </a:moveTo>
                <a:cubicBezTo>
                  <a:pt x="4551142" y="4504620"/>
                  <a:pt x="4547258" y="4508506"/>
                  <a:pt x="4547258" y="4513331"/>
                </a:cubicBezTo>
                <a:cubicBezTo>
                  <a:pt x="4547258" y="4518156"/>
                  <a:pt x="4551142" y="4522043"/>
                  <a:pt x="4555963" y="4522043"/>
                </a:cubicBezTo>
                <a:cubicBezTo>
                  <a:pt x="4560785" y="4522043"/>
                  <a:pt x="4564670" y="4518156"/>
                  <a:pt x="4564670" y="4513331"/>
                </a:cubicBezTo>
                <a:cubicBezTo>
                  <a:pt x="4564670" y="4508506"/>
                  <a:pt x="4560785" y="4504620"/>
                  <a:pt x="4555963" y="4504620"/>
                </a:cubicBezTo>
                <a:close/>
                <a:moveTo>
                  <a:pt x="4555963" y="4453288"/>
                </a:moveTo>
                <a:cubicBezTo>
                  <a:pt x="4552347" y="4453288"/>
                  <a:pt x="4549400" y="4456236"/>
                  <a:pt x="4549400" y="4459855"/>
                </a:cubicBezTo>
                <a:cubicBezTo>
                  <a:pt x="4549400" y="4463474"/>
                  <a:pt x="4552347" y="4466422"/>
                  <a:pt x="4555963" y="4466422"/>
                </a:cubicBezTo>
                <a:cubicBezTo>
                  <a:pt x="4559580" y="4466422"/>
                  <a:pt x="4562527" y="4463474"/>
                  <a:pt x="4562527" y="4459855"/>
                </a:cubicBezTo>
                <a:cubicBezTo>
                  <a:pt x="4562527" y="4456236"/>
                  <a:pt x="4559580" y="4453288"/>
                  <a:pt x="4555963" y="4453288"/>
                </a:cubicBezTo>
                <a:close/>
                <a:moveTo>
                  <a:pt x="2155967" y="0"/>
                </a:moveTo>
                <a:lnTo>
                  <a:pt x="6248109" y="0"/>
                </a:lnTo>
                <a:lnTo>
                  <a:pt x="6248109" y="6277652"/>
                </a:lnTo>
                <a:lnTo>
                  <a:pt x="0" y="6277652"/>
                </a:ln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rgbClr val="1F254C"/>
              </a:gs>
            </a:gsLst>
            <a:lin ang="16200000" scaled="0"/>
          </a:gra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1EB45B-BB1C-A0B3-EB9C-585AFE82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5395" y="106423"/>
            <a:ext cx="83462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1EE26D-8F85-A24A-BC37-6075A48FFF47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495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56205E-C560-518E-5A72-74896FBB4CAD}"/>
              </a:ext>
            </a:extLst>
          </p:cNvPr>
          <p:cNvSpPr/>
          <p:nvPr userDrawn="1"/>
        </p:nvSpPr>
        <p:spPr>
          <a:xfrm>
            <a:off x="0" y="581202"/>
            <a:ext cx="12192000" cy="6276798"/>
          </a:xfrm>
          <a:prstGeom prst="rect">
            <a:avLst/>
          </a:prstGeom>
          <a:solidFill>
            <a:srgbClr val="242A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47A3F9-A9B5-14AF-E349-92FFB177EC17}"/>
              </a:ext>
            </a:extLst>
          </p:cNvPr>
          <p:cNvSpPr/>
          <p:nvPr userDrawn="1"/>
        </p:nvSpPr>
        <p:spPr>
          <a:xfrm>
            <a:off x="0" y="0"/>
            <a:ext cx="12192000" cy="569843"/>
          </a:xfrm>
          <a:prstGeom prst="rect">
            <a:avLst/>
          </a:prstGeom>
          <a:solidFill>
            <a:srgbClr val="242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E07BBC-5504-FF48-9E05-3B3E99E66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770" y="811855"/>
            <a:ext cx="7307247" cy="942130"/>
          </a:xfrm>
        </p:spPr>
        <p:txBody>
          <a:bodyPr lIns="0" tIns="0" rIns="0" bIns="0" anchor="b">
            <a:normAutofit/>
          </a:bodyPr>
          <a:lstStyle>
            <a:lvl1pPr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Inserire titolo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0E6FC5-D010-14DA-C7F6-6C9B33381C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9771" y="2065019"/>
            <a:ext cx="5379633" cy="272711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Inserire testo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F6B884EC-17B4-495A-C691-14D15935F0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1982" y="109195"/>
            <a:ext cx="4263501" cy="365125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t>TITOLO DI SEZIONE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62FB55-C230-5AA8-09D3-AA8FE76373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810" y="5028234"/>
            <a:ext cx="1967049" cy="137273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1EB45B-BB1C-A0B3-EB9C-585AFE82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5395" y="106423"/>
            <a:ext cx="83462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1EE26D-8F85-A24A-BC37-6075A48FFF47}" type="slidenum">
              <a:rPr lang="fr-FR" smtClean="0"/>
              <a:t>‹N›</a:t>
            </a:fld>
            <a:endParaRPr lang="fr-FR"/>
          </a:p>
        </p:txBody>
      </p:sp>
      <p:sp>
        <p:nvSpPr>
          <p:cNvPr id="525" name="Espace réservé du contenu 2">
            <a:extLst>
              <a:ext uri="{FF2B5EF4-FFF2-40B4-BE49-F238E27FC236}">
                <a16:creationId xmlns:a16="http://schemas.microsoft.com/office/drawing/2014/main" id="{9E0D7C18-2F3B-CF0F-E26F-5E48F5BB4EA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90694" y="2065019"/>
            <a:ext cx="5379633" cy="272711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Inserire testo</a:t>
            </a:r>
          </a:p>
        </p:txBody>
      </p:sp>
    </p:spTree>
    <p:extLst>
      <p:ext uri="{BB962C8B-B14F-4D97-AF65-F5344CB8AC3E}">
        <p14:creationId xmlns:p14="http://schemas.microsoft.com/office/powerpoint/2010/main" val="164919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BBA280-4793-45C9-E58C-9E25C14BB4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A3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132" name="Graphique 5">
            <a:extLst>
              <a:ext uri="{FF2B5EF4-FFF2-40B4-BE49-F238E27FC236}">
                <a16:creationId xmlns:a16="http://schemas.microsoft.com/office/drawing/2014/main" id="{915DFE3A-B5A5-0F4D-7E79-DDFC0B16258A}"/>
              </a:ext>
            </a:extLst>
          </p:cNvPr>
          <p:cNvGrpSpPr/>
          <p:nvPr userDrawn="1"/>
        </p:nvGrpSpPr>
        <p:grpSpPr>
          <a:xfrm>
            <a:off x="-2173" y="-3261"/>
            <a:ext cx="6412737" cy="6410101"/>
            <a:chOff x="3763946" y="1201102"/>
            <a:chExt cx="4389971" cy="4388167"/>
          </a:xfrm>
          <a:solidFill>
            <a:schemeClr val="bg1"/>
          </a:solidFill>
        </p:grpSpPr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827E01E9-25B3-79B6-6E52-F2E66DEC2D75}"/>
                </a:ext>
              </a:extLst>
            </p:cNvPr>
            <p:cNvSpPr/>
            <p:nvPr/>
          </p:nvSpPr>
          <p:spPr>
            <a:xfrm>
              <a:off x="7187781" y="5537834"/>
              <a:ext cx="51400" cy="51434"/>
            </a:xfrm>
            <a:custGeom>
              <a:avLst/>
              <a:gdLst>
                <a:gd name="connsiteX0" fmla="*/ 25700 w 51400"/>
                <a:gd name="connsiteY0" fmla="*/ 0 h 51434"/>
                <a:gd name="connsiteX1" fmla="*/ 51400 w 51400"/>
                <a:gd name="connsiteY1" fmla="*/ 25718 h 51434"/>
                <a:gd name="connsiteX2" fmla="*/ 25700 w 51400"/>
                <a:gd name="connsiteY2" fmla="*/ 51435 h 51434"/>
                <a:gd name="connsiteX3" fmla="*/ 0 w 51400"/>
                <a:gd name="connsiteY3" fmla="*/ 25718 h 51434"/>
                <a:gd name="connsiteX4" fmla="*/ 25700 w 51400"/>
                <a:gd name="connsiteY4" fmla="*/ 0 h 5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00" h="51434">
                  <a:moveTo>
                    <a:pt x="25700" y="0"/>
                  </a:moveTo>
                  <a:cubicBezTo>
                    <a:pt x="39978" y="0"/>
                    <a:pt x="51400" y="11430"/>
                    <a:pt x="51400" y="25718"/>
                  </a:cubicBezTo>
                  <a:cubicBezTo>
                    <a:pt x="51400" y="40005"/>
                    <a:pt x="39978" y="51435"/>
                    <a:pt x="25700" y="51435"/>
                  </a:cubicBezTo>
                  <a:cubicBezTo>
                    <a:pt x="11422" y="51435"/>
                    <a:pt x="0" y="40005"/>
                    <a:pt x="0" y="25718"/>
                  </a:cubicBezTo>
                  <a:cubicBezTo>
                    <a:pt x="0" y="11430"/>
                    <a:pt x="11422" y="0"/>
                    <a:pt x="25700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087933A2-A48C-EC8D-9060-19892F3AC063}"/>
                </a:ext>
              </a:extLst>
            </p:cNvPr>
            <p:cNvSpPr/>
            <p:nvPr/>
          </p:nvSpPr>
          <p:spPr>
            <a:xfrm>
              <a:off x="3766802" y="1211580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2865"/>
                    <a:pt x="277943" y="139065"/>
                  </a:cubicBezTo>
                  <a:cubicBezTo>
                    <a:pt x="277943" y="216218"/>
                    <a:pt x="216072" y="278130"/>
                    <a:pt x="138971" y="278130"/>
                  </a:cubicBezTo>
                  <a:cubicBezTo>
                    <a:pt x="61871" y="278130"/>
                    <a:pt x="0" y="216218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E7B8FB89-0AB1-D0D1-8211-2355656CFC2F}"/>
                </a:ext>
              </a:extLst>
            </p:cNvPr>
            <p:cNvSpPr/>
            <p:nvPr/>
          </p:nvSpPr>
          <p:spPr>
            <a:xfrm>
              <a:off x="4067589" y="1211580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2"/>
                    <a:pt x="277943" y="139065"/>
                  </a:cubicBezTo>
                  <a:cubicBezTo>
                    <a:pt x="277943" y="216218"/>
                    <a:pt x="216072" y="278130"/>
                    <a:pt x="138971" y="278130"/>
                  </a:cubicBezTo>
                  <a:cubicBezTo>
                    <a:pt x="61871" y="278130"/>
                    <a:pt x="0" y="216218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40CBBF5-91F0-409B-D96A-AA1723656F08}"/>
                </a:ext>
              </a:extLst>
            </p:cNvPr>
            <p:cNvSpPr/>
            <p:nvPr/>
          </p:nvSpPr>
          <p:spPr>
            <a:xfrm>
              <a:off x="4356954" y="1201102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3 h 299084"/>
                <a:gd name="connsiteX2" fmla="*/ 149442 w 298883"/>
                <a:gd name="connsiteY2" fmla="*/ 299085 h 299084"/>
                <a:gd name="connsiteX3" fmla="*/ 0 w 298883"/>
                <a:gd name="connsiteY3" fmla="*/ 149543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3" y="0"/>
                    <a:pt x="298884" y="66675"/>
                    <a:pt x="298884" y="149543"/>
                  </a:cubicBezTo>
                  <a:cubicBezTo>
                    <a:pt x="298884" y="232410"/>
                    <a:pt x="232253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7582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9C14CA47-72E4-3E6F-721C-D9B9E33BECBD}"/>
                </a:ext>
              </a:extLst>
            </p:cNvPr>
            <p:cNvSpPr/>
            <p:nvPr/>
          </p:nvSpPr>
          <p:spPr>
            <a:xfrm>
              <a:off x="4657741" y="1201102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3 h 299084"/>
                <a:gd name="connsiteX2" fmla="*/ 149442 w 298883"/>
                <a:gd name="connsiteY2" fmla="*/ 299085 h 299084"/>
                <a:gd name="connsiteX3" fmla="*/ 0 w 298883"/>
                <a:gd name="connsiteY3" fmla="*/ 149543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4" y="0"/>
                    <a:pt x="298884" y="66675"/>
                    <a:pt x="298884" y="149543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B756FED6-D8DF-78E9-9D02-A1CA55852CBE}"/>
                </a:ext>
              </a:extLst>
            </p:cNvPr>
            <p:cNvSpPr/>
            <p:nvPr/>
          </p:nvSpPr>
          <p:spPr>
            <a:xfrm>
              <a:off x="4957577" y="1201102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3 h 299084"/>
                <a:gd name="connsiteX2" fmla="*/ 149442 w 298883"/>
                <a:gd name="connsiteY2" fmla="*/ 299085 h 299084"/>
                <a:gd name="connsiteX3" fmla="*/ 0 w 298883"/>
                <a:gd name="connsiteY3" fmla="*/ 149543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4" y="0"/>
                    <a:pt x="298884" y="66675"/>
                    <a:pt x="298884" y="149543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3D1980CA-2FB8-99EB-F1D3-9DFB12D21C38}"/>
                </a:ext>
              </a:extLst>
            </p:cNvPr>
            <p:cNvSpPr/>
            <p:nvPr/>
          </p:nvSpPr>
          <p:spPr>
            <a:xfrm>
              <a:off x="5268834" y="1211580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2"/>
                    <a:pt x="277943" y="139065"/>
                  </a:cubicBezTo>
                  <a:cubicBezTo>
                    <a:pt x="277943" y="216218"/>
                    <a:pt x="216072" y="278130"/>
                    <a:pt x="138971" y="278130"/>
                  </a:cubicBezTo>
                  <a:cubicBezTo>
                    <a:pt x="61871" y="278130"/>
                    <a:pt x="0" y="216218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950A635D-C893-FD0D-A10E-F459D546CC30}"/>
                </a:ext>
              </a:extLst>
            </p:cNvPr>
            <p:cNvSpPr/>
            <p:nvPr/>
          </p:nvSpPr>
          <p:spPr>
            <a:xfrm>
              <a:off x="5568670" y="1211580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2"/>
                    <a:pt x="277943" y="139065"/>
                  </a:cubicBezTo>
                  <a:cubicBezTo>
                    <a:pt x="277943" y="216218"/>
                    <a:pt x="216072" y="278130"/>
                    <a:pt x="138971" y="278130"/>
                  </a:cubicBezTo>
                  <a:cubicBezTo>
                    <a:pt x="61871" y="278130"/>
                    <a:pt x="0" y="216218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F1012CA0-B9C4-C9A5-7785-B3D1B33C0E1C}"/>
                </a:ext>
              </a:extLst>
            </p:cNvPr>
            <p:cNvSpPr/>
            <p:nvPr/>
          </p:nvSpPr>
          <p:spPr>
            <a:xfrm>
              <a:off x="5876120" y="1219200"/>
              <a:ext cx="264616" cy="264794"/>
            </a:xfrm>
            <a:custGeom>
              <a:avLst/>
              <a:gdLst>
                <a:gd name="connsiteX0" fmla="*/ 132308 w 264616"/>
                <a:gd name="connsiteY0" fmla="*/ 0 h 264794"/>
                <a:gd name="connsiteX1" fmla="*/ 264617 w 264616"/>
                <a:gd name="connsiteY1" fmla="*/ 132398 h 264794"/>
                <a:gd name="connsiteX2" fmla="*/ 132308 w 264616"/>
                <a:gd name="connsiteY2" fmla="*/ 264795 h 264794"/>
                <a:gd name="connsiteX3" fmla="*/ 0 w 264616"/>
                <a:gd name="connsiteY3" fmla="*/ 132398 h 264794"/>
                <a:gd name="connsiteX4" fmla="*/ 132308 w 264616"/>
                <a:gd name="connsiteY4" fmla="*/ 0 h 26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16" h="264794">
                  <a:moveTo>
                    <a:pt x="132308" y="0"/>
                  </a:moveTo>
                  <a:cubicBezTo>
                    <a:pt x="205602" y="0"/>
                    <a:pt x="264617" y="59055"/>
                    <a:pt x="264617" y="132398"/>
                  </a:cubicBezTo>
                  <a:cubicBezTo>
                    <a:pt x="264617" y="205740"/>
                    <a:pt x="205602" y="264795"/>
                    <a:pt x="132308" y="264795"/>
                  </a:cubicBezTo>
                  <a:cubicBezTo>
                    <a:pt x="59015" y="264795"/>
                    <a:pt x="0" y="205740"/>
                    <a:pt x="0" y="132398"/>
                  </a:cubicBezTo>
                  <a:cubicBezTo>
                    <a:pt x="0" y="59055"/>
                    <a:pt x="59015" y="0"/>
                    <a:pt x="13230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6EF6F75-11A0-FCF6-7A24-1D73D3AB00A8}"/>
                </a:ext>
              </a:extLst>
            </p:cNvPr>
            <p:cNvSpPr/>
            <p:nvPr/>
          </p:nvSpPr>
          <p:spPr>
            <a:xfrm>
              <a:off x="6186426" y="1228725"/>
              <a:ext cx="243675" cy="243840"/>
            </a:xfrm>
            <a:custGeom>
              <a:avLst/>
              <a:gdLst>
                <a:gd name="connsiteX0" fmla="*/ 121838 w 243675"/>
                <a:gd name="connsiteY0" fmla="*/ 0 h 243840"/>
                <a:gd name="connsiteX1" fmla="*/ 243676 w 243675"/>
                <a:gd name="connsiteY1" fmla="*/ 121920 h 243840"/>
                <a:gd name="connsiteX2" fmla="*/ 121838 w 243675"/>
                <a:gd name="connsiteY2" fmla="*/ 243840 h 243840"/>
                <a:gd name="connsiteX3" fmla="*/ 0 w 243675"/>
                <a:gd name="connsiteY3" fmla="*/ 121920 h 243840"/>
                <a:gd name="connsiteX4" fmla="*/ 121838 w 243675"/>
                <a:gd name="connsiteY4" fmla="*/ 0 h 2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675" h="243840">
                  <a:moveTo>
                    <a:pt x="121838" y="0"/>
                  </a:moveTo>
                  <a:cubicBezTo>
                    <a:pt x="189420" y="0"/>
                    <a:pt x="243676" y="54293"/>
                    <a:pt x="243676" y="121920"/>
                  </a:cubicBezTo>
                  <a:cubicBezTo>
                    <a:pt x="243676" y="189548"/>
                    <a:pt x="189420" y="243840"/>
                    <a:pt x="121838" y="243840"/>
                  </a:cubicBezTo>
                  <a:cubicBezTo>
                    <a:pt x="54256" y="243840"/>
                    <a:pt x="0" y="189548"/>
                    <a:pt x="0" y="121920"/>
                  </a:cubicBezTo>
                  <a:cubicBezTo>
                    <a:pt x="0" y="55245"/>
                    <a:pt x="55208" y="0"/>
                    <a:pt x="12183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2CDF6CF9-4DD4-F6E3-5206-1885F3654D9A}"/>
                </a:ext>
              </a:extLst>
            </p:cNvPr>
            <p:cNvSpPr/>
            <p:nvPr/>
          </p:nvSpPr>
          <p:spPr>
            <a:xfrm>
              <a:off x="6497684" y="1240154"/>
              <a:ext cx="220831" cy="220979"/>
            </a:xfrm>
            <a:custGeom>
              <a:avLst/>
              <a:gdLst>
                <a:gd name="connsiteX0" fmla="*/ 110415 w 220831"/>
                <a:gd name="connsiteY0" fmla="*/ 0 h 220979"/>
                <a:gd name="connsiteX1" fmla="*/ 220831 w 220831"/>
                <a:gd name="connsiteY1" fmla="*/ 110490 h 220979"/>
                <a:gd name="connsiteX2" fmla="*/ 110415 w 220831"/>
                <a:gd name="connsiteY2" fmla="*/ 220980 h 220979"/>
                <a:gd name="connsiteX3" fmla="*/ 0 w 220831"/>
                <a:gd name="connsiteY3" fmla="*/ 110490 h 220979"/>
                <a:gd name="connsiteX4" fmla="*/ 110415 w 220831"/>
                <a:gd name="connsiteY4" fmla="*/ 0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31" h="220979">
                  <a:moveTo>
                    <a:pt x="110415" y="0"/>
                  </a:moveTo>
                  <a:cubicBezTo>
                    <a:pt x="171335" y="0"/>
                    <a:pt x="220831" y="49530"/>
                    <a:pt x="220831" y="110490"/>
                  </a:cubicBezTo>
                  <a:cubicBezTo>
                    <a:pt x="220831" y="171450"/>
                    <a:pt x="171335" y="220980"/>
                    <a:pt x="110415" y="220980"/>
                  </a:cubicBezTo>
                  <a:cubicBezTo>
                    <a:pt x="49496" y="220980"/>
                    <a:pt x="0" y="171450"/>
                    <a:pt x="0" y="110490"/>
                  </a:cubicBezTo>
                  <a:cubicBezTo>
                    <a:pt x="0" y="49530"/>
                    <a:pt x="49496" y="0"/>
                    <a:pt x="110415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47A48A4-A110-B666-8CA2-BCBD9F180956}"/>
                </a:ext>
              </a:extLst>
            </p:cNvPr>
            <p:cNvSpPr/>
            <p:nvPr/>
          </p:nvSpPr>
          <p:spPr>
            <a:xfrm>
              <a:off x="6809893" y="1252537"/>
              <a:ext cx="197986" cy="198119"/>
            </a:xfrm>
            <a:custGeom>
              <a:avLst/>
              <a:gdLst>
                <a:gd name="connsiteX0" fmla="*/ 98993 w 197986"/>
                <a:gd name="connsiteY0" fmla="*/ 0 h 198119"/>
                <a:gd name="connsiteX1" fmla="*/ 197986 w 197986"/>
                <a:gd name="connsiteY1" fmla="*/ 99060 h 198119"/>
                <a:gd name="connsiteX2" fmla="*/ 98993 w 197986"/>
                <a:gd name="connsiteY2" fmla="*/ 198120 h 198119"/>
                <a:gd name="connsiteX3" fmla="*/ 0 w 197986"/>
                <a:gd name="connsiteY3" fmla="*/ 99060 h 198119"/>
                <a:gd name="connsiteX4" fmla="*/ 98993 w 197986"/>
                <a:gd name="connsiteY4" fmla="*/ 0 h 19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86" h="198119">
                  <a:moveTo>
                    <a:pt x="98993" y="0"/>
                  </a:moveTo>
                  <a:cubicBezTo>
                    <a:pt x="153249" y="0"/>
                    <a:pt x="197986" y="43815"/>
                    <a:pt x="197986" y="99060"/>
                  </a:cubicBezTo>
                  <a:cubicBezTo>
                    <a:pt x="197986" y="153353"/>
                    <a:pt x="154201" y="198120"/>
                    <a:pt x="98993" y="198120"/>
                  </a:cubicBezTo>
                  <a:cubicBezTo>
                    <a:pt x="43786" y="198120"/>
                    <a:pt x="0" y="154305"/>
                    <a:pt x="0" y="99060"/>
                  </a:cubicBezTo>
                  <a:cubicBezTo>
                    <a:pt x="0" y="43815"/>
                    <a:pt x="44737" y="0"/>
                    <a:pt x="98993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6E873F6C-3B30-F474-8B9F-DD0CBCFCCFFD}"/>
                </a:ext>
              </a:extLst>
            </p:cNvPr>
            <p:cNvSpPr/>
            <p:nvPr/>
          </p:nvSpPr>
          <p:spPr>
            <a:xfrm>
              <a:off x="7123055" y="1264920"/>
              <a:ext cx="171334" cy="171449"/>
            </a:xfrm>
            <a:custGeom>
              <a:avLst/>
              <a:gdLst>
                <a:gd name="connsiteX0" fmla="*/ 85667 w 171334"/>
                <a:gd name="connsiteY0" fmla="*/ 0 h 171449"/>
                <a:gd name="connsiteX1" fmla="*/ 171335 w 171334"/>
                <a:gd name="connsiteY1" fmla="*/ 85725 h 171449"/>
                <a:gd name="connsiteX2" fmla="*/ 85667 w 171334"/>
                <a:gd name="connsiteY2" fmla="*/ 171450 h 171449"/>
                <a:gd name="connsiteX3" fmla="*/ 0 w 171334"/>
                <a:gd name="connsiteY3" fmla="*/ 85725 h 171449"/>
                <a:gd name="connsiteX4" fmla="*/ 85667 w 171334"/>
                <a:gd name="connsiteY4" fmla="*/ 0 h 17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34" h="171449">
                  <a:moveTo>
                    <a:pt x="85667" y="0"/>
                  </a:moveTo>
                  <a:cubicBezTo>
                    <a:pt x="133260" y="0"/>
                    <a:pt x="171335" y="38100"/>
                    <a:pt x="171335" y="85725"/>
                  </a:cubicBezTo>
                  <a:cubicBezTo>
                    <a:pt x="171335" y="133350"/>
                    <a:pt x="133260" y="171450"/>
                    <a:pt x="85667" y="171450"/>
                  </a:cubicBezTo>
                  <a:cubicBezTo>
                    <a:pt x="38074" y="171450"/>
                    <a:pt x="0" y="133350"/>
                    <a:pt x="0" y="85725"/>
                  </a:cubicBezTo>
                  <a:cubicBezTo>
                    <a:pt x="952" y="39052"/>
                    <a:pt x="39026" y="0"/>
                    <a:pt x="8566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96D11365-5880-AA42-1FE4-BAE7D8424A9D}"/>
                </a:ext>
              </a:extLst>
            </p:cNvPr>
            <p:cNvSpPr/>
            <p:nvPr/>
          </p:nvSpPr>
          <p:spPr>
            <a:xfrm>
              <a:off x="7436216" y="1278254"/>
              <a:ext cx="146586" cy="146685"/>
            </a:xfrm>
            <a:custGeom>
              <a:avLst/>
              <a:gdLst>
                <a:gd name="connsiteX0" fmla="*/ 73293 w 146586"/>
                <a:gd name="connsiteY0" fmla="*/ 0 h 146685"/>
                <a:gd name="connsiteX1" fmla="*/ 146586 w 146586"/>
                <a:gd name="connsiteY1" fmla="*/ 73343 h 146685"/>
                <a:gd name="connsiteX2" fmla="*/ 73293 w 146586"/>
                <a:gd name="connsiteY2" fmla="*/ 146685 h 146685"/>
                <a:gd name="connsiteX3" fmla="*/ 0 w 146586"/>
                <a:gd name="connsiteY3" fmla="*/ 73343 h 146685"/>
                <a:gd name="connsiteX4" fmla="*/ 73293 w 146586"/>
                <a:gd name="connsiteY4" fmla="*/ 0 h 14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86" h="146685">
                  <a:moveTo>
                    <a:pt x="73293" y="0"/>
                  </a:moveTo>
                  <a:cubicBezTo>
                    <a:pt x="113271" y="0"/>
                    <a:pt x="146586" y="32385"/>
                    <a:pt x="146586" y="73343"/>
                  </a:cubicBezTo>
                  <a:cubicBezTo>
                    <a:pt x="146586" y="113348"/>
                    <a:pt x="114223" y="146685"/>
                    <a:pt x="73293" y="146685"/>
                  </a:cubicBezTo>
                  <a:cubicBezTo>
                    <a:pt x="33315" y="146685"/>
                    <a:pt x="0" y="114300"/>
                    <a:pt x="0" y="73343"/>
                  </a:cubicBezTo>
                  <a:cubicBezTo>
                    <a:pt x="0" y="32385"/>
                    <a:pt x="32363" y="0"/>
                    <a:pt x="73293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49D94C6A-87F6-55F5-3490-5C7A3EDB8ADB}"/>
                </a:ext>
              </a:extLst>
            </p:cNvPr>
            <p:cNvSpPr/>
            <p:nvPr/>
          </p:nvSpPr>
          <p:spPr>
            <a:xfrm>
              <a:off x="7750330" y="1292542"/>
              <a:ext cx="118030" cy="118110"/>
            </a:xfrm>
            <a:custGeom>
              <a:avLst/>
              <a:gdLst>
                <a:gd name="connsiteX0" fmla="*/ 59015 w 118030"/>
                <a:gd name="connsiteY0" fmla="*/ 0 h 118110"/>
                <a:gd name="connsiteX1" fmla="*/ 118031 w 118030"/>
                <a:gd name="connsiteY1" fmla="*/ 59055 h 118110"/>
                <a:gd name="connsiteX2" fmla="*/ 59015 w 118030"/>
                <a:gd name="connsiteY2" fmla="*/ 118110 h 118110"/>
                <a:gd name="connsiteX3" fmla="*/ 0 w 118030"/>
                <a:gd name="connsiteY3" fmla="*/ 59055 h 118110"/>
                <a:gd name="connsiteX4" fmla="*/ 59015 w 118030"/>
                <a:gd name="connsiteY4" fmla="*/ 0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30" h="118110">
                  <a:moveTo>
                    <a:pt x="59015" y="0"/>
                  </a:moveTo>
                  <a:cubicBezTo>
                    <a:pt x="91378" y="0"/>
                    <a:pt x="118031" y="26670"/>
                    <a:pt x="118031" y="59055"/>
                  </a:cubicBezTo>
                  <a:cubicBezTo>
                    <a:pt x="118031" y="91440"/>
                    <a:pt x="91378" y="118110"/>
                    <a:pt x="59015" y="118110"/>
                  </a:cubicBezTo>
                  <a:cubicBezTo>
                    <a:pt x="26652" y="118110"/>
                    <a:pt x="0" y="91440"/>
                    <a:pt x="0" y="59055"/>
                  </a:cubicBezTo>
                  <a:cubicBezTo>
                    <a:pt x="952" y="25717"/>
                    <a:pt x="26652" y="0"/>
                    <a:pt x="59015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C4C86D76-6A06-F6EB-DB05-67116FCCC56B}"/>
                </a:ext>
              </a:extLst>
            </p:cNvPr>
            <p:cNvSpPr/>
            <p:nvPr/>
          </p:nvSpPr>
          <p:spPr>
            <a:xfrm>
              <a:off x="8066314" y="1306829"/>
              <a:ext cx="87603" cy="87629"/>
            </a:xfrm>
            <a:custGeom>
              <a:avLst/>
              <a:gdLst>
                <a:gd name="connsiteX0" fmla="*/ 43818 w 87603"/>
                <a:gd name="connsiteY0" fmla="*/ 0 h 87629"/>
                <a:gd name="connsiteX1" fmla="*/ 87604 w 87603"/>
                <a:gd name="connsiteY1" fmla="*/ 43815 h 87629"/>
                <a:gd name="connsiteX2" fmla="*/ 43818 w 87603"/>
                <a:gd name="connsiteY2" fmla="*/ 87630 h 87629"/>
                <a:gd name="connsiteX3" fmla="*/ 33 w 87603"/>
                <a:gd name="connsiteY3" fmla="*/ 43815 h 87629"/>
                <a:gd name="connsiteX4" fmla="*/ 43818 w 87603"/>
                <a:gd name="connsiteY4" fmla="*/ 0 h 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03" h="87629">
                  <a:moveTo>
                    <a:pt x="43818" y="0"/>
                  </a:moveTo>
                  <a:cubicBezTo>
                    <a:pt x="68567" y="0"/>
                    <a:pt x="87604" y="20003"/>
                    <a:pt x="87604" y="43815"/>
                  </a:cubicBezTo>
                  <a:cubicBezTo>
                    <a:pt x="87604" y="68580"/>
                    <a:pt x="67615" y="87630"/>
                    <a:pt x="43818" y="87630"/>
                  </a:cubicBezTo>
                  <a:cubicBezTo>
                    <a:pt x="19070" y="87630"/>
                    <a:pt x="33" y="67627"/>
                    <a:pt x="33" y="43815"/>
                  </a:cubicBezTo>
                  <a:cubicBezTo>
                    <a:pt x="-919" y="20003"/>
                    <a:pt x="19070" y="0"/>
                    <a:pt x="4381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BEE3DAB7-266E-1EF7-CBE4-956179A9E326}"/>
                </a:ext>
              </a:extLst>
            </p:cNvPr>
            <p:cNvSpPr/>
            <p:nvPr/>
          </p:nvSpPr>
          <p:spPr>
            <a:xfrm>
              <a:off x="3766802" y="1512569"/>
              <a:ext cx="277942" cy="278130"/>
            </a:xfrm>
            <a:custGeom>
              <a:avLst/>
              <a:gdLst>
                <a:gd name="connsiteX0" fmla="*/ 138971 w 277942"/>
                <a:gd name="connsiteY0" fmla="*/ 0 h 278130"/>
                <a:gd name="connsiteX1" fmla="*/ 277943 w 277942"/>
                <a:gd name="connsiteY1" fmla="*/ 139065 h 278130"/>
                <a:gd name="connsiteX2" fmla="*/ 138971 w 277942"/>
                <a:gd name="connsiteY2" fmla="*/ 278130 h 278130"/>
                <a:gd name="connsiteX3" fmla="*/ 0 w 277942"/>
                <a:gd name="connsiteY3" fmla="*/ 139065 h 278130"/>
                <a:gd name="connsiteX4" fmla="*/ 138971 w 277942"/>
                <a:gd name="connsiteY4" fmla="*/ 0 h 2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30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8"/>
                    <a:pt x="216072" y="278130"/>
                    <a:pt x="138971" y="278130"/>
                  </a:cubicBezTo>
                  <a:cubicBezTo>
                    <a:pt x="61871" y="278130"/>
                    <a:pt x="0" y="216218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85F4EA50-36C8-A5B9-ED7D-CB8B14EC9B05}"/>
                </a:ext>
              </a:extLst>
            </p:cNvPr>
            <p:cNvSpPr/>
            <p:nvPr/>
          </p:nvSpPr>
          <p:spPr>
            <a:xfrm>
              <a:off x="4067589" y="1512569"/>
              <a:ext cx="277942" cy="278130"/>
            </a:xfrm>
            <a:custGeom>
              <a:avLst/>
              <a:gdLst>
                <a:gd name="connsiteX0" fmla="*/ 138971 w 277942"/>
                <a:gd name="connsiteY0" fmla="*/ 0 h 278130"/>
                <a:gd name="connsiteX1" fmla="*/ 277943 w 277942"/>
                <a:gd name="connsiteY1" fmla="*/ 139065 h 278130"/>
                <a:gd name="connsiteX2" fmla="*/ 138971 w 277942"/>
                <a:gd name="connsiteY2" fmla="*/ 278130 h 278130"/>
                <a:gd name="connsiteX3" fmla="*/ 0 w 277942"/>
                <a:gd name="connsiteY3" fmla="*/ 139065 h 278130"/>
                <a:gd name="connsiteX4" fmla="*/ 138971 w 277942"/>
                <a:gd name="connsiteY4" fmla="*/ 0 h 2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30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8"/>
                    <a:pt x="215120" y="278130"/>
                    <a:pt x="138971" y="278130"/>
                  </a:cubicBezTo>
                  <a:cubicBezTo>
                    <a:pt x="62823" y="278130"/>
                    <a:pt x="0" y="216218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163ADB6A-4219-0A5B-F780-5376BAD2D78E}"/>
                </a:ext>
              </a:extLst>
            </p:cNvPr>
            <p:cNvSpPr/>
            <p:nvPr/>
          </p:nvSpPr>
          <p:spPr>
            <a:xfrm>
              <a:off x="4356954" y="1502092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3 h 299084"/>
                <a:gd name="connsiteX2" fmla="*/ 149442 w 298883"/>
                <a:gd name="connsiteY2" fmla="*/ 299085 h 299084"/>
                <a:gd name="connsiteX3" fmla="*/ 0 w 298883"/>
                <a:gd name="connsiteY3" fmla="*/ 149543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3" y="0"/>
                    <a:pt x="298884" y="66675"/>
                    <a:pt x="298884" y="149543"/>
                  </a:cubicBezTo>
                  <a:cubicBezTo>
                    <a:pt x="298884" y="232410"/>
                    <a:pt x="232253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7582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7488451F-3E10-102D-7FF2-D7A5E2B1F827}"/>
                </a:ext>
              </a:extLst>
            </p:cNvPr>
            <p:cNvSpPr/>
            <p:nvPr/>
          </p:nvSpPr>
          <p:spPr>
            <a:xfrm>
              <a:off x="4657741" y="1502092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3 h 299084"/>
                <a:gd name="connsiteX2" fmla="*/ 149442 w 298883"/>
                <a:gd name="connsiteY2" fmla="*/ 299085 h 299084"/>
                <a:gd name="connsiteX3" fmla="*/ 0 w 298883"/>
                <a:gd name="connsiteY3" fmla="*/ 149543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4" y="0"/>
                    <a:pt x="298884" y="66675"/>
                    <a:pt x="298884" y="149543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F7470DE1-F80B-62E3-E045-47583003DAE4}"/>
                </a:ext>
              </a:extLst>
            </p:cNvPr>
            <p:cNvSpPr/>
            <p:nvPr/>
          </p:nvSpPr>
          <p:spPr>
            <a:xfrm>
              <a:off x="4957577" y="1502092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3 h 299084"/>
                <a:gd name="connsiteX2" fmla="*/ 149442 w 298883"/>
                <a:gd name="connsiteY2" fmla="*/ 299085 h 299084"/>
                <a:gd name="connsiteX3" fmla="*/ 0 w 298883"/>
                <a:gd name="connsiteY3" fmla="*/ 149543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4" y="0"/>
                    <a:pt x="298884" y="66675"/>
                    <a:pt x="298884" y="149543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B8F4D6C8-B77D-B08A-FB45-3AB08BFECB96}"/>
                </a:ext>
              </a:extLst>
            </p:cNvPr>
            <p:cNvSpPr/>
            <p:nvPr/>
          </p:nvSpPr>
          <p:spPr>
            <a:xfrm>
              <a:off x="5268834" y="1512569"/>
              <a:ext cx="277942" cy="278130"/>
            </a:xfrm>
            <a:custGeom>
              <a:avLst/>
              <a:gdLst>
                <a:gd name="connsiteX0" fmla="*/ 138971 w 277942"/>
                <a:gd name="connsiteY0" fmla="*/ 0 h 278130"/>
                <a:gd name="connsiteX1" fmla="*/ 277943 w 277942"/>
                <a:gd name="connsiteY1" fmla="*/ 139065 h 278130"/>
                <a:gd name="connsiteX2" fmla="*/ 138971 w 277942"/>
                <a:gd name="connsiteY2" fmla="*/ 278130 h 278130"/>
                <a:gd name="connsiteX3" fmla="*/ 0 w 277942"/>
                <a:gd name="connsiteY3" fmla="*/ 139065 h 278130"/>
                <a:gd name="connsiteX4" fmla="*/ 138971 w 277942"/>
                <a:gd name="connsiteY4" fmla="*/ 0 h 2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30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8"/>
                    <a:pt x="216072" y="278130"/>
                    <a:pt x="138971" y="278130"/>
                  </a:cubicBezTo>
                  <a:cubicBezTo>
                    <a:pt x="61871" y="278130"/>
                    <a:pt x="0" y="216218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19EA4D6D-7A97-872E-A0FF-8F71EFAFAF0F}"/>
                </a:ext>
              </a:extLst>
            </p:cNvPr>
            <p:cNvSpPr/>
            <p:nvPr/>
          </p:nvSpPr>
          <p:spPr>
            <a:xfrm>
              <a:off x="5568670" y="1512569"/>
              <a:ext cx="277942" cy="278130"/>
            </a:xfrm>
            <a:custGeom>
              <a:avLst/>
              <a:gdLst>
                <a:gd name="connsiteX0" fmla="*/ 138971 w 277942"/>
                <a:gd name="connsiteY0" fmla="*/ 0 h 278130"/>
                <a:gd name="connsiteX1" fmla="*/ 277943 w 277942"/>
                <a:gd name="connsiteY1" fmla="*/ 139065 h 278130"/>
                <a:gd name="connsiteX2" fmla="*/ 138971 w 277942"/>
                <a:gd name="connsiteY2" fmla="*/ 278130 h 278130"/>
                <a:gd name="connsiteX3" fmla="*/ 0 w 277942"/>
                <a:gd name="connsiteY3" fmla="*/ 139065 h 278130"/>
                <a:gd name="connsiteX4" fmla="*/ 138971 w 277942"/>
                <a:gd name="connsiteY4" fmla="*/ 0 h 2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30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8"/>
                    <a:pt x="216072" y="278130"/>
                    <a:pt x="138971" y="278130"/>
                  </a:cubicBezTo>
                  <a:cubicBezTo>
                    <a:pt x="61871" y="278130"/>
                    <a:pt x="0" y="216218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0E3663D6-C1FC-6062-D5A5-F96E0B185A19}"/>
                </a:ext>
              </a:extLst>
            </p:cNvPr>
            <p:cNvSpPr/>
            <p:nvPr/>
          </p:nvSpPr>
          <p:spPr>
            <a:xfrm>
              <a:off x="5872313" y="1515427"/>
              <a:ext cx="272231" cy="272415"/>
            </a:xfrm>
            <a:custGeom>
              <a:avLst/>
              <a:gdLst>
                <a:gd name="connsiteX0" fmla="*/ 136116 w 272231"/>
                <a:gd name="connsiteY0" fmla="*/ 0 h 272415"/>
                <a:gd name="connsiteX1" fmla="*/ 272232 w 272231"/>
                <a:gd name="connsiteY1" fmla="*/ 136208 h 272415"/>
                <a:gd name="connsiteX2" fmla="*/ 136116 w 272231"/>
                <a:gd name="connsiteY2" fmla="*/ 272415 h 272415"/>
                <a:gd name="connsiteX3" fmla="*/ 0 w 272231"/>
                <a:gd name="connsiteY3" fmla="*/ 136208 h 272415"/>
                <a:gd name="connsiteX4" fmla="*/ 136116 w 272231"/>
                <a:gd name="connsiteY4" fmla="*/ 0 h 2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31" h="272415">
                  <a:moveTo>
                    <a:pt x="136116" y="0"/>
                  </a:moveTo>
                  <a:cubicBezTo>
                    <a:pt x="211313" y="0"/>
                    <a:pt x="272232" y="60960"/>
                    <a:pt x="272232" y="136208"/>
                  </a:cubicBezTo>
                  <a:cubicBezTo>
                    <a:pt x="272232" y="211455"/>
                    <a:pt x="211313" y="272415"/>
                    <a:pt x="136116" y="272415"/>
                  </a:cubicBezTo>
                  <a:cubicBezTo>
                    <a:pt x="60919" y="272415"/>
                    <a:pt x="0" y="211455"/>
                    <a:pt x="0" y="136208"/>
                  </a:cubicBezTo>
                  <a:cubicBezTo>
                    <a:pt x="0" y="60960"/>
                    <a:pt x="60919" y="0"/>
                    <a:pt x="136116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C7420729-155C-6852-4CE8-65EEDBE55F86}"/>
                </a:ext>
              </a:extLst>
            </p:cNvPr>
            <p:cNvSpPr/>
            <p:nvPr/>
          </p:nvSpPr>
          <p:spPr>
            <a:xfrm>
              <a:off x="6182619" y="1525905"/>
              <a:ext cx="251290" cy="251459"/>
            </a:xfrm>
            <a:custGeom>
              <a:avLst/>
              <a:gdLst>
                <a:gd name="connsiteX0" fmla="*/ 125645 w 251290"/>
                <a:gd name="connsiteY0" fmla="*/ 0 h 251459"/>
                <a:gd name="connsiteX1" fmla="*/ 251291 w 251290"/>
                <a:gd name="connsiteY1" fmla="*/ 125730 h 251459"/>
                <a:gd name="connsiteX2" fmla="*/ 125645 w 251290"/>
                <a:gd name="connsiteY2" fmla="*/ 251460 h 251459"/>
                <a:gd name="connsiteX3" fmla="*/ 0 w 251290"/>
                <a:gd name="connsiteY3" fmla="*/ 125730 h 251459"/>
                <a:gd name="connsiteX4" fmla="*/ 125645 w 251290"/>
                <a:gd name="connsiteY4" fmla="*/ 0 h 2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290" h="251459">
                  <a:moveTo>
                    <a:pt x="125645" y="0"/>
                  </a:moveTo>
                  <a:cubicBezTo>
                    <a:pt x="195131" y="0"/>
                    <a:pt x="251291" y="56197"/>
                    <a:pt x="251291" y="125730"/>
                  </a:cubicBezTo>
                  <a:cubicBezTo>
                    <a:pt x="251291" y="195263"/>
                    <a:pt x="195131" y="251460"/>
                    <a:pt x="125645" y="251460"/>
                  </a:cubicBezTo>
                  <a:cubicBezTo>
                    <a:pt x="56160" y="251460"/>
                    <a:pt x="0" y="195263"/>
                    <a:pt x="0" y="125730"/>
                  </a:cubicBezTo>
                  <a:cubicBezTo>
                    <a:pt x="952" y="56197"/>
                    <a:pt x="56160" y="0"/>
                    <a:pt x="125645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2E108A32-13F1-FD26-59E2-613D5FFF65AC}"/>
                </a:ext>
              </a:extLst>
            </p:cNvPr>
            <p:cNvSpPr/>
            <p:nvPr/>
          </p:nvSpPr>
          <p:spPr>
            <a:xfrm>
              <a:off x="6494828" y="1538287"/>
              <a:ext cx="226542" cy="226694"/>
            </a:xfrm>
            <a:custGeom>
              <a:avLst/>
              <a:gdLst>
                <a:gd name="connsiteX0" fmla="*/ 113271 w 226542"/>
                <a:gd name="connsiteY0" fmla="*/ 0 h 226694"/>
                <a:gd name="connsiteX1" fmla="*/ 226543 w 226542"/>
                <a:gd name="connsiteY1" fmla="*/ 113348 h 226694"/>
                <a:gd name="connsiteX2" fmla="*/ 113271 w 226542"/>
                <a:gd name="connsiteY2" fmla="*/ 226695 h 226694"/>
                <a:gd name="connsiteX3" fmla="*/ 0 w 226542"/>
                <a:gd name="connsiteY3" fmla="*/ 113348 h 226694"/>
                <a:gd name="connsiteX4" fmla="*/ 113271 w 226542"/>
                <a:gd name="connsiteY4" fmla="*/ 0 h 22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2" h="226694">
                  <a:moveTo>
                    <a:pt x="113271" y="0"/>
                  </a:moveTo>
                  <a:cubicBezTo>
                    <a:pt x="176094" y="0"/>
                    <a:pt x="226543" y="50482"/>
                    <a:pt x="226543" y="113348"/>
                  </a:cubicBezTo>
                  <a:cubicBezTo>
                    <a:pt x="226543" y="176213"/>
                    <a:pt x="176094" y="226695"/>
                    <a:pt x="113271" y="226695"/>
                  </a:cubicBezTo>
                  <a:cubicBezTo>
                    <a:pt x="50449" y="226695"/>
                    <a:pt x="0" y="176213"/>
                    <a:pt x="0" y="113348"/>
                  </a:cubicBezTo>
                  <a:cubicBezTo>
                    <a:pt x="0" y="50482"/>
                    <a:pt x="50449" y="0"/>
                    <a:pt x="1132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9086EDFC-19D0-FD73-5A1D-92CC866CFAC5}"/>
                </a:ext>
              </a:extLst>
            </p:cNvPr>
            <p:cNvSpPr/>
            <p:nvPr/>
          </p:nvSpPr>
          <p:spPr>
            <a:xfrm>
              <a:off x="6807975" y="1549717"/>
              <a:ext cx="201808" cy="201930"/>
            </a:xfrm>
            <a:custGeom>
              <a:avLst/>
              <a:gdLst>
                <a:gd name="connsiteX0" fmla="*/ 100912 w 201808"/>
                <a:gd name="connsiteY0" fmla="*/ 0 h 201930"/>
                <a:gd name="connsiteX1" fmla="*/ 201809 w 201808"/>
                <a:gd name="connsiteY1" fmla="*/ 100965 h 201930"/>
                <a:gd name="connsiteX2" fmla="*/ 100912 w 201808"/>
                <a:gd name="connsiteY2" fmla="*/ 201930 h 201930"/>
                <a:gd name="connsiteX3" fmla="*/ 15 w 201808"/>
                <a:gd name="connsiteY3" fmla="*/ 100965 h 201930"/>
                <a:gd name="connsiteX4" fmla="*/ 100912 w 201808"/>
                <a:gd name="connsiteY4" fmla="*/ 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08" h="201930">
                  <a:moveTo>
                    <a:pt x="100912" y="0"/>
                  </a:moveTo>
                  <a:cubicBezTo>
                    <a:pt x="157071" y="0"/>
                    <a:pt x="201809" y="45720"/>
                    <a:pt x="201809" y="100965"/>
                  </a:cubicBezTo>
                  <a:cubicBezTo>
                    <a:pt x="201809" y="157163"/>
                    <a:pt x="156120" y="201930"/>
                    <a:pt x="100912" y="201930"/>
                  </a:cubicBezTo>
                  <a:cubicBezTo>
                    <a:pt x="44752" y="201930"/>
                    <a:pt x="15" y="156210"/>
                    <a:pt x="15" y="100965"/>
                  </a:cubicBezTo>
                  <a:cubicBezTo>
                    <a:pt x="-937" y="45720"/>
                    <a:pt x="44752" y="0"/>
                    <a:pt x="10091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000AAA75-7D00-275D-FA62-DC2C5680AF6F}"/>
                </a:ext>
              </a:extLst>
            </p:cNvPr>
            <p:cNvSpPr/>
            <p:nvPr/>
          </p:nvSpPr>
          <p:spPr>
            <a:xfrm>
              <a:off x="7119247" y="1562100"/>
              <a:ext cx="178949" cy="179069"/>
            </a:xfrm>
            <a:custGeom>
              <a:avLst/>
              <a:gdLst>
                <a:gd name="connsiteX0" fmla="*/ 89475 w 178949"/>
                <a:gd name="connsiteY0" fmla="*/ 0 h 179069"/>
                <a:gd name="connsiteX1" fmla="*/ 178949 w 178949"/>
                <a:gd name="connsiteY1" fmla="*/ 89535 h 179069"/>
                <a:gd name="connsiteX2" fmla="*/ 89475 w 178949"/>
                <a:gd name="connsiteY2" fmla="*/ 179070 h 179069"/>
                <a:gd name="connsiteX3" fmla="*/ 0 w 178949"/>
                <a:gd name="connsiteY3" fmla="*/ 89535 h 179069"/>
                <a:gd name="connsiteX4" fmla="*/ 89475 w 178949"/>
                <a:gd name="connsiteY4" fmla="*/ 0 h 17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49" h="179069">
                  <a:moveTo>
                    <a:pt x="89475" y="0"/>
                  </a:moveTo>
                  <a:cubicBezTo>
                    <a:pt x="138971" y="0"/>
                    <a:pt x="178949" y="40005"/>
                    <a:pt x="178949" y="89535"/>
                  </a:cubicBezTo>
                  <a:cubicBezTo>
                    <a:pt x="178949" y="139065"/>
                    <a:pt x="138971" y="179070"/>
                    <a:pt x="89475" y="179070"/>
                  </a:cubicBezTo>
                  <a:cubicBezTo>
                    <a:pt x="39978" y="179070"/>
                    <a:pt x="0" y="139065"/>
                    <a:pt x="0" y="89535"/>
                  </a:cubicBezTo>
                  <a:cubicBezTo>
                    <a:pt x="0" y="40005"/>
                    <a:pt x="40930" y="0"/>
                    <a:pt x="89475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4DA477CE-ACEB-7AEA-4C3C-292CFA93D880}"/>
                </a:ext>
              </a:extLst>
            </p:cNvPr>
            <p:cNvSpPr/>
            <p:nvPr/>
          </p:nvSpPr>
          <p:spPr>
            <a:xfrm>
              <a:off x="7434293" y="1575435"/>
              <a:ext cx="150412" cy="150494"/>
            </a:xfrm>
            <a:custGeom>
              <a:avLst/>
              <a:gdLst>
                <a:gd name="connsiteX0" fmla="*/ 75216 w 150412"/>
                <a:gd name="connsiteY0" fmla="*/ 0 h 150494"/>
                <a:gd name="connsiteX1" fmla="*/ 150413 w 150412"/>
                <a:gd name="connsiteY1" fmla="*/ 75247 h 150494"/>
                <a:gd name="connsiteX2" fmla="*/ 75216 w 150412"/>
                <a:gd name="connsiteY2" fmla="*/ 150495 h 150494"/>
                <a:gd name="connsiteX3" fmla="*/ 19 w 150412"/>
                <a:gd name="connsiteY3" fmla="*/ 75247 h 150494"/>
                <a:gd name="connsiteX4" fmla="*/ 75216 w 150412"/>
                <a:gd name="connsiteY4" fmla="*/ 0 h 15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12" h="150494">
                  <a:moveTo>
                    <a:pt x="75216" y="0"/>
                  </a:moveTo>
                  <a:cubicBezTo>
                    <a:pt x="117098" y="0"/>
                    <a:pt x="150413" y="34290"/>
                    <a:pt x="150413" y="75247"/>
                  </a:cubicBezTo>
                  <a:cubicBezTo>
                    <a:pt x="150413" y="117157"/>
                    <a:pt x="116146" y="150495"/>
                    <a:pt x="75216" y="150495"/>
                  </a:cubicBezTo>
                  <a:cubicBezTo>
                    <a:pt x="34286" y="150495"/>
                    <a:pt x="19" y="116205"/>
                    <a:pt x="19" y="75247"/>
                  </a:cubicBezTo>
                  <a:cubicBezTo>
                    <a:pt x="-933" y="34290"/>
                    <a:pt x="33334" y="0"/>
                    <a:pt x="75216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6A9C2E50-DD40-2164-F9F5-528E3DC21C61}"/>
                </a:ext>
              </a:extLst>
            </p:cNvPr>
            <p:cNvSpPr/>
            <p:nvPr/>
          </p:nvSpPr>
          <p:spPr>
            <a:xfrm>
              <a:off x="7748426" y="1590675"/>
              <a:ext cx="121837" cy="121919"/>
            </a:xfrm>
            <a:custGeom>
              <a:avLst/>
              <a:gdLst>
                <a:gd name="connsiteX0" fmla="*/ 60919 w 121837"/>
                <a:gd name="connsiteY0" fmla="*/ 0 h 121919"/>
                <a:gd name="connsiteX1" fmla="*/ 121838 w 121837"/>
                <a:gd name="connsiteY1" fmla="*/ 60960 h 121919"/>
                <a:gd name="connsiteX2" fmla="*/ 60919 w 121837"/>
                <a:gd name="connsiteY2" fmla="*/ 121920 h 121919"/>
                <a:gd name="connsiteX3" fmla="*/ 0 w 121837"/>
                <a:gd name="connsiteY3" fmla="*/ 60960 h 121919"/>
                <a:gd name="connsiteX4" fmla="*/ 60919 w 121837"/>
                <a:gd name="connsiteY4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837" h="121919">
                  <a:moveTo>
                    <a:pt x="60919" y="0"/>
                  </a:moveTo>
                  <a:cubicBezTo>
                    <a:pt x="95186" y="0"/>
                    <a:pt x="121838" y="27623"/>
                    <a:pt x="121838" y="60960"/>
                  </a:cubicBezTo>
                  <a:cubicBezTo>
                    <a:pt x="121838" y="95250"/>
                    <a:pt x="94234" y="121920"/>
                    <a:pt x="60919" y="121920"/>
                  </a:cubicBezTo>
                  <a:cubicBezTo>
                    <a:pt x="26652" y="121920"/>
                    <a:pt x="0" y="94298"/>
                    <a:pt x="0" y="60960"/>
                  </a:cubicBezTo>
                  <a:cubicBezTo>
                    <a:pt x="0" y="26670"/>
                    <a:pt x="27604" y="0"/>
                    <a:pt x="60919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D0A87807-7E4B-34A5-2F5B-39135FC2A3F6}"/>
                </a:ext>
              </a:extLst>
            </p:cNvPr>
            <p:cNvSpPr/>
            <p:nvPr/>
          </p:nvSpPr>
          <p:spPr>
            <a:xfrm>
              <a:off x="3766802" y="1812607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81D94FC6-B446-7634-E03C-540BA9304C6D}"/>
                </a:ext>
              </a:extLst>
            </p:cNvPr>
            <p:cNvSpPr/>
            <p:nvPr/>
          </p:nvSpPr>
          <p:spPr>
            <a:xfrm>
              <a:off x="4067589" y="1812607"/>
              <a:ext cx="277942" cy="279082"/>
            </a:xfrm>
            <a:custGeom>
              <a:avLst/>
              <a:gdLst>
                <a:gd name="connsiteX0" fmla="*/ 138971 w 277942"/>
                <a:gd name="connsiteY0" fmla="*/ 0 h 279082"/>
                <a:gd name="connsiteX1" fmla="*/ 277943 w 277942"/>
                <a:gd name="connsiteY1" fmla="*/ 139065 h 279082"/>
                <a:gd name="connsiteX2" fmla="*/ 138971 w 277942"/>
                <a:gd name="connsiteY2" fmla="*/ 279082 h 279082"/>
                <a:gd name="connsiteX3" fmla="*/ 0 w 277942"/>
                <a:gd name="connsiteY3" fmla="*/ 139065 h 279082"/>
                <a:gd name="connsiteX4" fmla="*/ 138971 w 277942"/>
                <a:gd name="connsiteY4" fmla="*/ 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9082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5120" y="279082"/>
                    <a:pt x="138971" y="279082"/>
                  </a:cubicBezTo>
                  <a:cubicBezTo>
                    <a:pt x="62823" y="279082"/>
                    <a:pt x="0" y="216217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11D7663E-F561-C275-A1AD-87595F38032F}"/>
                </a:ext>
              </a:extLst>
            </p:cNvPr>
            <p:cNvSpPr/>
            <p:nvPr/>
          </p:nvSpPr>
          <p:spPr>
            <a:xfrm>
              <a:off x="4356954" y="1802130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3 h 299084"/>
                <a:gd name="connsiteX2" fmla="*/ 149442 w 298883"/>
                <a:gd name="connsiteY2" fmla="*/ 299085 h 299084"/>
                <a:gd name="connsiteX3" fmla="*/ 0 w 298883"/>
                <a:gd name="connsiteY3" fmla="*/ 149543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3" y="0"/>
                    <a:pt x="298884" y="66675"/>
                    <a:pt x="298884" y="149543"/>
                  </a:cubicBezTo>
                  <a:cubicBezTo>
                    <a:pt x="298884" y="232410"/>
                    <a:pt x="232253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7582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6573A91B-1149-F830-7F9E-73048EA7D4E0}"/>
                </a:ext>
              </a:extLst>
            </p:cNvPr>
            <p:cNvSpPr/>
            <p:nvPr/>
          </p:nvSpPr>
          <p:spPr>
            <a:xfrm>
              <a:off x="4657741" y="1802130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3 h 299084"/>
                <a:gd name="connsiteX2" fmla="*/ 149442 w 298883"/>
                <a:gd name="connsiteY2" fmla="*/ 299085 h 299084"/>
                <a:gd name="connsiteX3" fmla="*/ 0 w 298883"/>
                <a:gd name="connsiteY3" fmla="*/ 149543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4" y="0"/>
                    <a:pt x="298884" y="66675"/>
                    <a:pt x="298884" y="149543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EB4A1B28-26FB-44B1-4E49-4AF19D0918AA}"/>
                </a:ext>
              </a:extLst>
            </p:cNvPr>
            <p:cNvSpPr/>
            <p:nvPr/>
          </p:nvSpPr>
          <p:spPr>
            <a:xfrm>
              <a:off x="4957577" y="1802130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3 h 299084"/>
                <a:gd name="connsiteX2" fmla="*/ 149442 w 298883"/>
                <a:gd name="connsiteY2" fmla="*/ 299085 h 299084"/>
                <a:gd name="connsiteX3" fmla="*/ 0 w 298883"/>
                <a:gd name="connsiteY3" fmla="*/ 149543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4" y="0"/>
                    <a:pt x="298884" y="66675"/>
                    <a:pt x="298884" y="149543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8D7F2B4D-EE0B-863C-0671-C211B46139EA}"/>
                </a:ext>
              </a:extLst>
            </p:cNvPr>
            <p:cNvSpPr/>
            <p:nvPr/>
          </p:nvSpPr>
          <p:spPr>
            <a:xfrm>
              <a:off x="5268834" y="1812607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C6C41536-B171-ED91-781F-9A2362A9300C}"/>
                </a:ext>
              </a:extLst>
            </p:cNvPr>
            <p:cNvSpPr/>
            <p:nvPr/>
          </p:nvSpPr>
          <p:spPr>
            <a:xfrm>
              <a:off x="5568670" y="1812607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43D53F76-F15D-CD92-8CB1-AC5EB4ECBF36}"/>
                </a:ext>
              </a:extLst>
            </p:cNvPr>
            <p:cNvSpPr/>
            <p:nvPr/>
          </p:nvSpPr>
          <p:spPr>
            <a:xfrm>
              <a:off x="5869457" y="1813560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5120" y="0"/>
                    <a:pt x="277943" y="61913"/>
                    <a:pt x="277943" y="139065"/>
                  </a:cubicBezTo>
                  <a:cubicBezTo>
                    <a:pt x="277943" y="215265"/>
                    <a:pt x="216072" y="278130"/>
                    <a:pt x="138971" y="278130"/>
                  </a:cubicBezTo>
                  <a:cubicBezTo>
                    <a:pt x="62823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1CC49304-F845-C21C-43A8-E6FCA9299E0F}"/>
                </a:ext>
              </a:extLst>
            </p:cNvPr>
            <p:cNvSpPr/>
            <p:nvPr/>
          </p:nvSpPr>
          <p:spPr>
            <a:xfrm>
              <a:off x="6181667" y="1824989"/>
              <a:ext cx="253194" cy="253364"/>
            </a:xfrm>
            <a:custGeom>
              <a:avLst/>
              <a:gdLst>
                <a:gd name="connsiteX0" fmla="*/ 126597 w 253194"/>
                <a:gd name="connsiteY0" fmla="*/ 0 h 253364"/>
                <a:gd name="connsiteX1" fmla="*/ 253194 w 253194"/>
                <a:gd name="connsiteY1" fmla="*/ 126683 h 253364"/>
                <a:gd name="connsiteX2" fmla="*/ 126597 w 253194"/>
                <a:gd name="connsiteY2" fmla="*/ 253365 h 253364"/>
                <a:gd name="connsiteX3" fmla="*/ 0 w 253194"/>
                <a:gd name="connsiteY3" fmla="*/ 126683 h 253364"/>
                <a:gd name="connsiteX4" fmla="*/ 126597 w 253194"/>
                <a:gd name="connsiteY4" fmla="*/ 0 h 25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94" h="253364">
                  <a:moveTo>
                    <a:pt x="126597" y="0"/>
                  </a:moveTo>
                  <a:cubicBezTo>
                    <a:pt x="197035" y="0"/>
                    <a:pt x="253194" y="57150"/>
                    <a:pt x="253194" y="126683"/>
                  </a:cubicBezTo>
                  <a:cubicBezTo>
                    <a:pt x="253194" y="197168"/>
                    <a:pt x="196083" y="253365"/>
                    <a:pt x="126597" y="253365"/>
                  </a:cubicBezTo>
                  <a:cubicBezTo>
                    <a:pt x="57112" y="253365"/>
                    <a:pt x="0" y="196215"/>
                    <a:pt x="0" y="126683"/>
                  </a:cubicBezTo>
                  <a:cubicBezTo>
                    <a:pt x="0" y="57150"/>
                    <a:pt x="56160" y="0"/>
                    <a:pt x="12659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CE852B25-8BA0-7E54-978D-73F6BF2E5B17}"/>
                </a:ext>
              </a:extLst>
            </p:cNvPr>
            <p:cNvSpPr/>
            <p:nvPr/>
          </p:nvSpPr>
          <p:spPr>
            <a:xfrm>
              <a:off x="6491973" y="1836420"/>
              <a:ext cx="232253" cy="232409"/>
            </a:xfrm>
            <a:custGeom>
              <a:avLst/>
              <a:gdLst>
                <a:gd name="connsiteX0" fmla="*/ 116127 w 232253"/>
                <a:gd name="connsiteY0" fmla="*/ 0 h 232409"/>
                <a:gd name="connsiteX1" fmla="*/ 232253 w 232253"/>
                <a:gd name="connsiteY1" fmla="*/ 116205 h 232409"/>
                <a:gd name="connsiteX2" fmla="*/ 116127 w 232253"/>
                <a:gd name="connsiteY2" fmla="*/ 232410 h 232409"/>
                <a:gd name="connsiteX3" fmla="*/ 0 w 232253"/>
                <a:gd name="connsiteY3" fmla="*/ 116205 h 232409"/>
                <a:gd name="connsiteX4" fmla="*/ 116127 w 232253"/>
                <a:gd name="connsiteY4" fmla="*/ 0 h 23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253" h="232409">
                  <a:moveTo>
                    <a:pt x="116127" y="0"/>
                  </a:moveTo>
                  <a:cubicBezTo>
                    <a:pt x="179901" y="0"/>
                    <a:pt x="232253" y="51435"/>
                    <a:pt x="232253" y="116205"/>
                  </a:cubicBezTo>
                  <a:cubicBezTo>
                    <a:pt x="232253" y="180975"/>
                    <a:pt x="180853" y="232410"/>
                    <a:pt x="116127" y="232410"/>
                  </a:cubicBezTo>
                  <a:cubicBezTo>
                    <a:pt x="51400" y="232410"/>
                    <a:pt x="0" y="180975"/>
                    <a:pt x="0" y="116205"/>
                  </a:cubicBezTo>
                  <a:cubicBezTo>
                    <a:pt x="0" y="51435"/>
                    <a:pt x="52352" y="0"/>
                    <a:pt x="11612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B06B45BB-FCFA-6DBD-2454-684072457CE1}"/>
                </a:ext>
              </a:extLst>
            </p:cNvPr>
            <p:cNvSpPr/>
            <p:nvPr/>
          </p:nvSpPr>
          <p:spPr>
            <a:xfrm>
              <a:off x="6806086" y="1848802"/>
              <a:ext cx="205601" cy="205739"/>
            </a:xfrm>
            <a:custGeom>
              <a:avLst/>
              <a:gdLst>
                <a:gd name="connsiteX0" fmla="*/ 102801 w 205601"/>
                <a:gd name="connsiteY0" fmla="*/ 0 h 205739"/>
                <a:gd name="connsiteX1" fmla="*/ 205602 w 205601"/>
                <a:gd name="connsiteY1" fmla="*/ 102870 h 205739"/>
                <a:gd name="connsiteX2" fmla="*/ 102801 w 205601"/>
                <a:gd name="connsiteY2" fmla="*/ 205740 h 205739"/>
                <a:gd name="connsiteX3" fmla="*/ 0 w 205601"/>
                <a:gd name="connsiteY3" fmla="*/ 102870 h 205739"/>
                <a:gd name="connsiteX4" fmla="*/ 102801 w 205601"/>
                <a:gd name="connsiteY4" fmla="*/ 0 h 20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01" h="205739">
                  <a:moveTo>
                    <a:pt x="102801" y="0"/>
                  </a:moveTo>
                  <a:cubicBezTo>
                    <a:pt x="159912" y="0"/>
                    <a:pt x="205602" y="46673"/>
                    <a:pt x="205602" y="102870"/>
                  </a:cubicBezTo>
                  <a:cubicBezTo>
                    <a:pt x="205602" y="160020"/>
                    <a:pt x="158960" y="205740"/>
                    <a:pt x="102801" y="205740"/>
                  </a:cubicBezTo>
                  <a:cubicBezTo>
                    <a:pt x="46641" y="205740"/>
                    <a:pt x="0" y="159068"/>
                    <a:pt x="0" y="102870"/>
                  </a:cubicBezTo>
                  <a:cubicBezTo>
                    <a:pt x="0" y="46673"/>
                    <a:pt x="45689" y="0"/>
                    <a:pt x="10280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C8D30765-8265-6658-056B-C330B042D876}"/>
                </a:ext>
              </a:extLst>
            </p:cNvPr>
            <p:cNvSpPr/>
            <p:nvPr/>
          </p:nvSpPr>
          <p:spPr>
            <a:xfrm>
              <a:off x="7118296" y="1861185"/>
              <a:ext cx="180853" cy="180975"/>
            </a:xfrm>
            <a:custGeom>
              <a:avLst/>
              <a:gdLst>
                <a:gd name="connsiteX0" fmla="*/ 90427 w 180853"/>
                <a:gd name="connsiteY0" fmla="*/ 0 h 180975"/>
                <a:gd name="connsiteX1" fmla="*/ 180853 w 180853"/>
                <a:gd name="connsiteY1" fmla="*/ 90488 h 180975"/>
                <a:gd name="connsiteX2" fmla="*/ 90427 w 180853"/>
                <a:gd name="connsiteY2" fmla="*/ 180975 h 180975"/>
                <a:gd name="connsiteX3" fmla="*/ 0 w 180853"/>
                <a:gd name="connsiteY3" fmla="*/ 90488 h 180975"/>
                <a:gd name="connsiteX4" fmla="*/ 90427 w 180853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53" h="180975">
                  <a:moveTo>
                    <a:pt x="90427" y="0"/>
                  </a:moveTo>
                  <a:cubicBezTo>
                    <a:pt x="140875" y="0"/>
                    <a:pt x="180853" y="40957"/>
                    <a:pt x="180853" y="90488"/>
                  </a:cubicBezTo>
                  <a:cubicBezTo>
                    <a:pt x="180853" y="140970"/>
                    <a:pt x="139923" y="180975"/>
                    <a:pt x="90427" y="180975"/>
                  </a:cubicBezTo>
                  <a:cubicBezTo>
                    <a:pt x="39978" y="180975"/>
                    <a:pt x="0" y="140017"/>
                    <a:pt x="0" y="90488"/>
                  </a:cubicBezTo>
                  <a:cubicBezTo>
                    <a:pt x="0" y="40957"/>
                    <a:pt x="40930" y="0"/>
                    <a:pt x="9042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AC5A4D05-660E-4E9B-3B1D-BCAF0BE1DF48}"/>
                </a:ext>
              </a:extLst>
            </p:cNvPr>
            <p:cNvSpPr/>
            <p:nvPr/>
          </p:nvSpPr>
          <p:spPr>
            <a:xfrm>
              <a:off x="3766802" y="2113597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BFC96355-C898-AEE7-1349-200DBB0846F2}"/>
                </a:ext>
              </a:extLst>
            </p:cNvPr>
            <p:cNvSpPr/>
            <p:nvPr/>
          </p:nvSpPr>
          <p:spPr>
            <a:xfrm>
              <a:off x="4067589" y="2113597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6346F838-B68B-3E76-056F-AA33564C6A3F}"/>
                </a:ext>
              </a:extLst>
            </p:cNvPr>
            <p:cNvSpPr/>
            <p:nvPr/>
          </p:nvSpPr>
          <p:spPr>
            <a:xfrm>
              <a:off x="4356954" y="2103120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2 h 299084"/>
                <a:gd name="connsiteX2" fmla="*/ 149442 w 298883"/>
                <a:gd name="connsiteY2" fmla="*/ 299085 h 299084"/>
                <a:gd name="connsiteX3" fmla="*/ 0 w 298883"/>
                <a:gd name="connsiteY3" fmla="*/ 149542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3" y="0"/>
                    <a:pt x="298884" y="66675"/>
                    <a:pt x="298884" y="149542"/>
                  </a:cubicBezTo>
                  <a:cubicBezTo>
                    <a:pt x="298884" y="232410"/>
                    <a:pt x="232253" y="299085"/>
                    <a:pt x="149442" y="299085"/>
                  </a:cubicBezTo>
                  <a:cubicBezTo>
                    <a:pt x="66630" y="299085"/>
                    <a:pt x="0" y="232410"/>
                    <a:pt x="0" y="149542"/>
                  </a:cubicBezTo>
                  <a:cubicBezTo>
                    <a:pt x="0" y="66675"/>
                    <a:pt x="67582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90B34390-7166-F058-003E-955CE09B35E7}"/>
                </a:ext>
              </a:extLst>
            </p:cNvPr>
            <p:cNvSpPr/>
            <p:nvPr/>
          </p:nvSpPr>
          <p:spPr>
            <a:xfrm>
              <a:off x="4657741" y="2103120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2 h 299084"/>
                <a:gd name="connsiteX2" fmla="*/ 149442 w 298883"/>
                <a:gd name="connsiteY2" fmla="*/ 299085 h 299084"/>
                <a:gd name="connsiteX3" fmla="*/ 0 w 298883"/>
                <a:gd name="connsiteY3" fmla="*/ 149542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4" y="0"/>
                    <a:pt x="298884" y="66675"/>
                    <a:pt x="298884" y="149542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2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BD6ED84F-2EB9-DCF4-EE80-00834734DE5E}"/>
                </a:ext>
              </a:extLst>
            </p:cNvPr>
            <p:cNvSpPr/>
            <p:nvPr/>
          </p:nvSpPr>
          <p:spPr>
            <a:xfrm>
              <a:off x="4957577" y="2103120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2 h 299084"/>
                <a:gd name="connsiteX2" fmla="*/ 149442 w 298883"/>
                <a:gd name="connsiteY2" fmla="*/ 299085 h 299084"/>
                <a:gd name="connsiteX3" fmla="*/ 0 w 298883"/>
                <a:gd name="connsiteY3" fmla="*/ 149542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4" y="0"/>
                    <a:pt x="298884" y="66675"/>
                    <a:pt x="298884" y="149542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2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19FBE597-A066-10A7-CED3-65DFEE40E009}"/>
                </a:ext>
              </a:extLst>
            </p:cNvPr>
            <p:cNvSpPr/>
            <p:nvPr/>
          </p:nvSpPr>
          <p:spPr>
            <a:xfrm>
              <a:off x="5268834" y="2113597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1569A7F0-07E6-2760-347B-625E6DF134FC}"/>
                </a:ext>
              </a:extLst>
            </p:cNvPr>
            <p:cNvSpPr/>
            <p:nvPr/>
          </p:nvSpPr>
          <p:spPr>
            <a:xfrm>
              <a:off x="5568670" y="2113597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F918BBA7-74A2-5F51-C6B9-E385196E2DF1}"/>
                </a:ext>
              </a:extLst>
            </p:cNvPr>
            <p:cNvSpPr/>
            <p:nvPr/>
          </p:nvSpPr>
          <p:spPr>
            <a:xfrm>
              <a:off x="5869457" y="2113597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5120" y="0"/>
                    <a:pt x="277943" y="61913"/>
                    <a:pt x="277943" y="139065"/>
                  </a:cubicBezTo>
                  <a:cubicBezTo>
                    <a:pt x="277943" y="215265"/>
                    <a:pt x="216072" y="278130"/>
                    <a:pt x="138971" y="278130"/>
                  </a:cubicBezTo>
                  <a:cubicBezTo>
                    <a:pt x="62823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C5DC91F7-022B-07C9-8EEA-87C1CA6E7789}"/>
                </a:ext>
              </a:extLst>
            </p:cNvPr>
            <p:cNvSpPr/>
            <p:nvPr/>
          </p:nvSpPr>
          <p:spPr>
            <a:xfrm>
              <a:off x="6181667" y="2125027"/>
              <a:ext cx="253194" cy="253364"/>
            </a:xfrm>
            <a:custGeom>
              <a:avLst/>
              <a:gdLst>
                <a:gd name="connsiteX0" fmla="*/ 126597 w 253194"/>
                <a:gd name="connsiteY0" fmla="*/ 0 h 253364"/>
                <a:gd name="connsiteX1" fmla="*/ 253194 w 253194"/>
                <a:gd name="connsiteY1" fmla="*/ 126683 h 253364"/>
                <a:gd name="connsiteX2" fmla="*/ 126597 w 253194"/>
                <a:gd name="connsiteY2" fmla="*/ 253365 h 253364"/>
                <a:gd name="connsiteX3" fmla="*/ 0 w 253194"/>
                <a:gd name="connsiteY3" fmla="*/ 126683 h 253364"/>
                <a:gd name="connsiteX4" fmla="*/ 126597 w 253194"/>
                <a:gd name="connsiteY4" fmla="*/ 0 h 25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94" h="253364">
                  <a:moveTo>
                    <a:pt x="126597" y="0"/>
                  </a:moveTo>
                  <a:cubicBezTo>
                    <a:pt x="197035" y="0"/>
                    <a:pt x="253194" y="57150"/>
                    <a:pt x="253194" y="126683"/>
                  </a:cubicBezTo>
                  <a:cubicBezTo>
                    <a:pt x="253194" y="197168"/>
                    <a:pt x="196083" y="253365"/>
                    <a:pt x="126597" y="253365"/>
                  </a:cubicBezTo>
                  <a:cubicBezTo>
                    <a:pt x="57112" y="253365"/>
                    <a:pt x="0" y="196215"/>
                    <a:pt x="0" y="126683"/>
                  </a:cubicBezTo>
                  <a:cubicBezTo>
                    <a:pt x="0" y="57150"/>
                    <a:pt x="56160" y="0"/>
                    <a:pt x="12659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10D8720B-C814-658F-0519-3591D384306A}"/>
                </a:ext>
              </a:extLst>
            </p:cNvPr>
            <p:cNvSpPr/>
            <p:nvPr/>
          </p:nvSpPr>
          <p:spPr>
            <a:xfrm>
              <a:off x="6491973" y="2136457"/>
              <a:ext cx="232253" cy="232409"/>
            </a:xfrm>
            <a:custGeom>
              <a:avLst/>
              <a:gdLst>
                <a:gd name="connsiteX0" fmla="*/ 116127 w 232253"/>
                <a:gd name="connsiteY0" fmla="*/ 0 h 232409"/>
                <a:gd name="connsiteX1" fmla="*/ 232253 w 232253"/>
                <a:gd name="connsiteY1" fmla="*/ 116205 h 232409"/>
                <a:gd name="connsiteX2" fmla="*/ 116127 w 232253"/>
                <a:gd name="connsiteY2" fmla="*/ 232410 h 232409"/>
                <a:gd name="connsiteX3" fmla="*/ 0 w 232253"/>
                <a:gd name="connsiteY3" fmla="*/ 116205 h 232409"/>
                <a:gd name="connsiteX4" fmla="*/ 116127 w 232253"/>
                <a:gd name="connsiteY4" fmla="*/ 0 h 23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253" h="232409">
                  <a:moveTo>
                    <a:pt x="116127" y="0"/>
                  </a:moveTo>
                  <a:cubicBezTo>
                    <a:pt x="179901" y="0"/>
                    <a:pt x="232253" y="51435"/>
                    <a:pt x="232253" y="116205"/>
                  </a:cubicBezTo>
                  <a:cubicBezTo>
                    <a:pt x="232253" y="180022"/>
                    <a:pt x="180853" y="232410"/>
                    <a:pt x="116127" y="232410"/>
                  </a:cubicBezTo>
                  <a:cubicBezTo>
                    <a:pt x="51400" y="232410"/>
                    <a:pt x="0" y="180975"/>
                    <a:pt x="0" y="116205"/>
                  </a:cubicBezTo>
                  <a:cubicBezTo>
                    <a:pt x="952" y="51435"/>
                    <a:pt x="52352" y="0"/>
                    <a:pt x="11612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3E6E6E43-576D-9A35-8B33-AD51CD7FF9E3}"/>
                </a:ext>
              </a:extLst>
            </p:cNvPr>
            <p:cNvSpPr/>
            <p:nvPr/>
          </p:nvSpPr>
          <p:spPr>
            <a:xfrm>
              <a:off x="3766802" y="2413635"/>
              <a:ext cx="277942" cy="278130"/>
            </a:xfrm>
            <a:custGeom>
              <a:avLst/>
              <a:gdLst>
                <a:gd name="connsiteX0" fmla="*/ 138971 w 277942"/>
                <a:gd name="connsiteY0" fmla="*/ 0 h 278130"/>
                <a:gd name="connsiteX1" fmla="*/ 277943 w 277942"/>
                <a:gd name="connsiteY1" fmla="*/ 139065 h 278130"/>
                <a:gd name="connsiteX2" fmla="*/ 138971 w 277942"/>
                <a:gd name="connsiteY2" fmla="*/ 278130 h 278130"/>
                <a:gd name="connsiteX3" fmla="*/ 0 w 277942"/>
                <a:gd name="connsiteY3" fmla="*/ 139065 h 278130"/>
                <a:gd name="connsiteX4" fmla="*/ 138971 w 277942"/>
                <a:gd name="connsiteY4" fmla="*/ 0 h 2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30">
                  <a:moveTo>
                    <a:pt x="138971" y="0"/>
                  </a:moveTo>
                  <a:cubicBezTo>
                    <a:pt x="216072" y="0"/>
                    <a:pt x="277943" y="61912"/>
                    <a:pt x="277943" y="139065"/>
                  </a:cubicBezTo>
                  <a:cubicBezTo>
                    <a:pt x="277943" y="216218"/>
                    <a:pt x="216072" y="278130"/>
                    <a:pt x="138971" y="278130"/>
                  </a:cubicBezTo>
                  <a:cubicBezTo>
                    <a:pt x="61871" y="278130"/>
                    <a:pt x="0" y="216218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13E98815-E977-82A4-2155-0F3C8B8B72E1}"/>
                </a:ext>
              </a:extLst>
            </p:cNvPr>
            <p:cNvSpPr/>
            <p:nvPr/>
          </p:nvSpPr>
          <p:spPr>
            <a:xfrm>
              <a:off x="4067589" y="2413635"/>
              <a:ext cx="277942" cy="278130"/>
            </a:xfrm>
            <a:custGeom>
              <a:avLst/>
              <a:gdLst>
                <a:gd name="connsiteX0" fmla="*/ 138971 w 277942"/>
                <a:gd name="connsiteY0" fmla="*/ 0 h 278130"/>
                <a:gd name="connsiteX1" fmla="*/ 277943 w 277942"/>
                <a:gd name="connsiteY1" fmla="*/ 139065 h 278130"/>
                <a:gd name="connsiteX2" fmla="*/ 138971 w 277942"/>
                <a:gd name="connsiteY2" fmla="*/ 278130 h 278130"/>
                <a:gd name="connsiteX3" fmla="*/ 0 w 277942"/>
                <a:gd name="connsiteY3" fmla="*/ 139065 h 278130"/>
                <a:gd name="connsiteX4" fmla="*/ 138971 w 277942"/>
                <a:gd name="connsiteY4" fmla="*/ 0 h 2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30">
                  <a:moveTo>
                    <a:pt x="138971" y="0"/>
                  </a:moveTo>
                  <a:cubicBezTo>
                    <a:pt x="216072" y="0"/>
                    <a:pt x="277943" y="61912"/>
                    <a:pt x="277943" y="139065"/>
                  </a:cubicBezTo>
                  <a:cubicBezTo>
                    <a:pt x="277943" y="216218"/>
                    <a:pt x="216072" y="278130"/>
                    <a:pt x="138971" y="278130"/>
                  </a:cubicBezTo>
                  <a:cubicBezTo>
                    <a:pt x="61871" y="278130"/>
                    <a:pt x="0" y="216218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AD302330-8223-609B-B619-FD4CFD7166A8}"/>
                </a:ext>
              </a:extLst>
            </p:cNvPr>
            <p:cNvSpPr/>
            <p:nvPr/>
          </p:nvSpPr>
          <p:spPr>
            <a:xfrm>
              <a:off x="4356954" y="2403157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2 h 299084"/>
                <a:gd name="connsiteX2" fmla="*/ 149442 w 298883"/>
                <a:gd name="connsiteY2" fmla="*/ 299085 h 299084"/>
                <a:gd name="connsiteX3" fmla="*/ 0 w 298883"/>
                <a:gd name="connsiteY3" fmla="*/ 149542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3" y="0"/>
                    <a:pt x="298884" y="66675"/>
                    <a:pt x="298884" y="149542"/>
                  </a:cubicBezTo>
                  <a:cubicBezTo>
                    <a:pt x="298884" y="232410"/>
                    <a:pt x="232253" y="299085"/>
                    <a:pt x="149442" y="299085"/>
                  </a:cubicBezTo>
                  <a:cubicBezTo>
                    <a:pt x="66630" y="299085"/>
                    <a:pt x="0" y="232410"/>
                    <a:pt x="0" y="149542"/>
                  </a:cubicBezTo>
                  <a:cubicBezTo>
                    <a:pt x="0" y="66675"/>
                    <a:pt x="67582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118A7F90-5CF3-6416-F765-834851387ECB}"/>
                </a:ext>
              </a:extLst>
            </p:cNvPr>
            <p:cNvSpPr/>
            <p:nvPr/>
          </p:nvSpPr>
          <p:spPr>
            <a:xfrm>
              <a:off x="4657741" y="2403157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2 h 299084"/>
                <a:gd name="connsiteX2" fmla="*/ 149442 w 298883"/>
                <a:gd name="connsiteY2" fmla="*/ 299085 h 299084"/>
                <a:gd name="connsiteX3" fmla="*/ 0 w 298883"/>
                <a:gd name="connsiteY3" fmla="*/ 149542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4" y="0"/>
                    <a:pt x="298884" y="66675"/>
                    <a:pt x="298884" y="149542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2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4C7BDF6-2C6C-0035-79A0-2F2B8CB9E4FB}"/>
                </a:ext>
              </a:extLst>
            </p:cNvPr>
            <p:cNvSpPr/>
            <p:nvPr/>
          </p:nvSpPr>
          <p:spPr>
            <a:xfrm>
              <a:off x="4957577" y="2403157"/>
              <a:ext cx="298883" cy="299084"/>
            </a:xfrm>
            <a:custGeom>
              <a:avLst/>
              <a:gdLst>
                <a:gd name="connsiteX0" fmla="*/ 149442 w 298883"/>
                <a:gd name="connsiteY0" fmla="*/ 0 h 299084"/>
                <a:gd name="connsiteX1" fmla="*/ 298884 w 298883"/>
                <a:gd name="connsiteY1" fmla="*/ 149542 h 299084"/>
                <a:gd name="connsiteX2" fmla="*/ 149442 w 298883"/>
                <a:gd name="connsiteY2" fmla="*/ 299085 h 299084"/>
                <a:gd name="connsiteX3" fmla="*/ 0 w 298883"/>
                <a:gd name="connsiteY3" fmla="*/ 149542 h 299084"/>
                <a:gd name="connsiteX4" fmla="*/ 149442 w 298883"/>
                <a:gd name="connsiteY4" fmla="*/ 0 h 2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4">
                  <a:moveTo>
                    <a:pt x="149442" y="0"/>
                  </a:moveTo>
                  <a:cubicBezTo>
                    <a:pt x="232254" y="0"/>
                    <a:pt x="298884" y="66675"/>
                    <a:pt x="298884" y="149542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2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C2BB8CB4-514E-0501-2D15-ECD73C369AEB}"/>
                </a:ext>
              </a:extLst>
            </p:cNvPr>
            <p:cNvSpPr/>
            <p:nvPr/>
          </p:nvSpPr>
          <p:spPr>
            <a:xfrm>
              <a:off x="5268834" y="2413635"/>
              <a:ext cx="277942" cy="278130"/>
            </a:xfrm>
            <a:custGeom>
              <a:avLst/>
              <a:gdLst>
                <a:gd name="connsiteX0" fmla="*/ 138971 w 277942"/>
                <a:gd name="connsiteY0" fmla="*/ 0 h 278130"/>
                <a:gd name="connsiteX1" fmla="*/ 277943 w 277942"/>
                <a:gd name="connsiteY1" fmla="*/ 139065 h 278130"/>
                <a:gd name="connsiteX2" fmla="*/ 138971 w 277942"/>
                <a:gd name="connsiteY2" fmla="*/ 278130 h 278130"/>
                <a:gd name="connsiteX3" fmla="*/ 0 w 277942"/>
                <a:gd name="connsiteY3" fmla="*/ 139065 h 278130"/>
                <a:gd name="connsiteX4" fmla="*/ 138971 w 277942"/>
                <a:gd name="connsiteY4" fmla="*/ 0 h 2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30">
                  <a:moveTo>
                    <a:pt x="138971" y="0"/>
                  </a:moveTo>
                  <a:cubicBezTo>
                    <a:pt x="216072" y="0"/>
                    <a:pt x="277943" y="61912"/>
                    <a:pt x="277943" y="139065"/>
                  </a:cubicBezTo>
                  <a:cubicBezTo>
                    <a:pt x="277943" y="216218"/>
                    <a:pt x="216072" y="278130"/>
                    <a:pt x="138971" y="278130"/>
                  </a:cubicBezTo>
                  <a:cubicBezTo>
                    <a:pt x="61871" y="278130"/>
                    <a:pt x="0" y="216218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C8440C8C-151F-BD20-88F3-E854809FB77A}"/>
                </a:ext>
              </a:extLst>
            </p:cNvPr>
            <p:cNvSpPr/>
            <p:nvPr/>
          </p:nvSpPr>
          <p:spPr>
            <a:xfrm>
              <a:off x="5568670" y="2413635"/>
              <a:ext cx="277942" cy="278130"/>
            </a:xfrm>
            <a:custGeom>
              <a:avLst/>
              <a:gdLst>
                <a:gd name="connsiteX0" fmla="*/ 138971 w 277942"/>
                <a:gd name="connsiteY0" fmla="*/ 0 h 278130"/>
                <a:gd name="connsiteX1" fmla="*/ 277943 w 277942"/>
                <a:gd name="connsiteY1" fmla="*/ 139065 h 278130"/>
                <a:gd name="connsiteX2" fmla="*/ 138971 w 277942"/>
                <a:gd name="connsiteY2" fmla="*/ 278130 h 278130"/>
                <a:gd name="connsiteX3" fmla="*/ 0 w 277942"/>
                <a:gd name="connsiteY3" fmla="*/ 139065 h 278130"/>
                <a:gd name="connsiteX4" fmla="*/ 138971 w 277942"/>
                <a:gd name="connsiteY4" fmla="*/ 0 h 2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30">
                  <a:moveTo>
                    <a:pt x="138971" y="0"/>
                  </a:moveTo>
                  <a:cubicBezTo>
                    <a:pt x="216072" y="0"/>
                    <a:pt x="277943" y="61912"/>
                    <a:pt x="277943" y="139065"/>
                  </a:cubicBezTo>
                  <a:cubicBezTo>
                    <a:pt x="277943" y="216218"/>
                    <a:pt x="216072" y="278130"/>
                    <a:pt x="138971" y="278130"/>
                  </a:cubicBezTo>
                  <a:cubicBezTo>
                    <a:pt x="61871" y="278130"/>
                    <a:pt x="0" y="216218"/>
                    <a:pt x="0" y="139065"/>
                  </a:cubicBezTo>
                  <a:cubicBezTo>
                    <a:pt x="0" y="62865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642DC250-81A3-EDFC-8CBC-E163E65BF8F8}"/>
                </a:ext>
              </a:extLst>
            </p:cNvPr>
            <p:cNvSpPr/>
            <p:nvPr/>
          </p:nvSpPr>
          <p:spPr>
            <a:xfrm>
              <a:off x="5872313" y="2416492"/>
              <a:ext cx="272231" cy="272415"/>
            </a:xfrm>
            <a:custGeom>
              <a:avLst/>
              <a:gdLst>
                <a:gd name="connsiteX0" fmla="*/ 136116 w 272231"/>
                <a:gd name="connsiteY0" fmla="*/ 0 h 272415"/>
                <a:gd name="connsiteX1" fmla="*/ 272232 w 272231"/>
                <a:gd name="connsiteY1" fmla="*/ 136208 h 272415"/>
                <a:gd name="connsiteX2" fmla="*/ 136116 w 272231"/>
                <a:gd name="connsiteY2" fmla="*/ 272415 h 272415"/>
                <a:gd name="connsiteX3" fmla="*/ 0 w 272231"/>
                <a:gd name="connsiteY3" fmla="*/ 136208 h 272415"/>
                <a:gd name="connsiteX4" fmla="*/ 136116 w 272231"/>
                <a:gd name="connsiteY4" fmla="*/ 0 h 2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31" h="272415">
                  <a:moveTo>
                    <a:pt x="136116" y="0"/>
                  </a:moveTo>
                  <a:cubicBezTo>
                    <a:pt x="211313" y="0"/>
                    <a:pt x="272232" y="60960"/>
                    <a:pt x="272232" y="136208"/>
                  </a:cubicBezTo>
                  <a:cubicBezTo>
                    <a:pt x="272232" y="211455"/>
                    <a:pt x="211313" y="272415"/>
                    <a:pt x="136116" y="272415"/>
                  </a:cubicBezTo>
                  <a:cubicBezTo>
                    <a:pt x="60919" y="272415"/>
                    <a:pt x="0" y="211455"/>
                    <a:pt x="0" y="136208"/>
                  </a:cubicBezTo>
                  <a:cubicBezTo>
                    <a:pt x="0" y="60960"/>
                    <a:pt x="60919" y="0"/>
                    <a:pt x="136116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A5A7071D-4C8A-62D6-82DC-74D66DFEEC25}"/>
                </a:ext>
              </a:extLst>
            </p:cNvPr>
            <p:cNvSpPr/>
            <p:nvPr/>
          </p:nvSpPr>
          <p:spPr>
            <a:xfrm>
              <a:off x="6207367" y="2451734"/>
              <a:ext cx="201793" cy="201930"/>
            </a:xfrm>
            <a:custGeom>
              <a:avLst/>
              <a:gdLst>
                <a:gd name="connsiteX0" fmla="*/ 100897 w 201793"/>
                <a:gd name="connsiteY0" fmla="*/ 0 h 201930"/>
                <a:gd name="connsiteX1" fmla="*/ 201794 w 201793"/>
                <a:gd name="connsiteY1" fmla="*/ 100965 h 201930"/>
                <a:gd name="connsiteX2" fmla="*/ 100897 w 201793"/>
                <a:gd name="connsiteY2" fmla="*/ 201930 h 201930"/>
                <a:gd name="connsiteX3" fmla="*/ 0 w 201793"/>
                <a:gd name="connsiteY3" fmla="*/ 100965 h 201930"/>
                <a:gd name="connsiteX4" fmla="*/ 100897 w 201793"/>
                <a:gd name="connsiteY4" fmla="*/ 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793" h="201930">
                  <a:moveTo>
                    <a:pt x="100897" y="0"/>
                  </a:moveTo>
                  <a:cubicBezTo>
                    <a:pt x="157057" y="0"/>
                    <a:pt x="201794" y="45720"/>
                    <a:pt x="201794" y="100965"/>
                  </a:cubicBezTo>
                  <a:cubicBezTo>
                    <a:pt x="201794" y="157163"/>
                    <a:pt x="156105" y="201930"/>
                    <a:pt x="100897" y="201930"/>
                  </a:cubicBezTo>
                  <a:cubicBezTo>
                    <a:pt x="44737" y="201930"/>
                    <a:pt x="0" y="156210"/>
                    <a:pt x="0" y="100965"/>
                  </a:cubicBezTo>
                  <a:cubicBezTo>
                    <a:pt x="0" y="45720"/>
                    <a:pt x="44737" y="0"/>
                    <a:pt x="10089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6C59D446-93A5-2405-FB8B-4F4DBA1E5D44}"/>
                </a:ext>
              </a:extLst>
            </p:cNvPr>
            <p:cNvSpPr/>
            <p:nvPr/>
          </p:nvSpPr>
          <p:spPr>
            <a:xfrm>
              <a:off x="3766802" y="2714625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9AE7CCAC-35BB-3FBF-7FE2-F20F1C4199C6}"/>
                </a:ext>
              </a:extLst>
            </p:cNvPr>
            <p:cNvSpPr/>
            <p:nvPr/>
          </p:nvSpPr>
          <p:spPr>
            <a:xfrm>
              <a:off x="4067589" y="2714625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CF326DD7-0876-5484-129F-0384BCE719DA}"/>
                </a:ext>
              </a:extLst>
            </p:cNvPr>
            <p:cNvSpPr/>
            <p:nvPr/>
          </p:nvSpPr>
          <p:spPr>
            <a:xfrm>
              <a:off x="4356954" y="2704147"/>
              <a:ext cx="298883" cy="299085"/>
            </a:xfrm>
            <a:custGeom>
              <a:avLst/>
              <a:gdLst>
                <a:gd name="connsiteX0" fmla="*/ 149442 w 298883"/>
                <a:gd name="connsiteY0" fmla="*/ 0 h 299085"/>
                <a:gd name="connsiteX1" fmla="*/ 298884 w 298883"/>
                <a:gd name="connsiteY1" fmla="*/ 149543 h 299085"/>
                <a:gd name="connsiteX2" fmla="*/ 149442 w 298883"/>
                <a:gd name="connsiteY2" fmla="*/ 299085 h 299085"/>
                <a:gd name="connsiteX3" fmla="*/ 0 w 298883"/>
                <a:gd name="connsiteY3" fmla="*/ 149543 h 299085"/>
                <a:gd name="connsiteX4" fmla="*/ 149442 w 298883"/>
                <a:gd name="connsiteY4" fmla="*/ 0 h 2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5">
                  <a:moveTo>
                    <a:pt x="149442" y="0"/>
                  </a:moveTo>
                  <a:cubicBezTo>
                    <a:pt x="232253" y="0"/>
                    <a:pt x="298884" y="66675"/>
                    <a:pt x="298884" y="149543"/>
                  </a:cubicBezTo>
                  <a:cubicBezTo>
                    <a:pt x="298884" y="232410"/>
                    <a:pt x="232253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7582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A86038FC-845F-DB30-C2F4-100D505F3C65}"/>
                </a:ext>
              </a:extLst>
            </p:cNvPr>
            <p:cNvSpPr/>
            <p:nvPr/>
          </p:nvSpPr>
          <p:spPr>
            <a:xfrm>
              <a:off x="4657741" y="2704147"/>
              <a:ext cx="298883" cy="299085"/>
            </a:xfrm>
            <a:custGeom>
              <a:avLst/>
              <a:gdLst>
                <a:gd name="connsiteX0" fmla="*/ 149442 w 298883"/>
                <a:gd name="connsiteY0" fmla="*/ 0 h 299085"/>
                <a:gd name="connsiteX1" fmla="*/ 298884 w 298883"/>
                <a:gd name="connsiteY1" fmla="*/ 149543 h 299085"/>
                <a:gd name="connsiteX2" fmla="*/ 149442 w 298883"/>
                <a:gd name="connsiteY2" fmla="*/ 299085 h 299085"/>
                <a:gd name="connsiteX3" fmla="*/ 0 w 298883"/>
                <a:gd name="connsiteY3" fmla="*/ 149543 h 299085"/>
                <a:gd name="connsiteX4" fmla="*/ 149442 w 298883"/>
                <a:gd name="connsiteY4" fmla="*/ 0 h 2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5">
                  <a:moveTo>
                    <a:pt x="149442" y="0"/>
                  </a:moveTo>
                  <a:cubicBezTo>
                    <a:pt x="232254" y="0"/>
                    <a:pt x="298884" y="66675"/>
                    <a:pt x="298884" y="149543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0E629E22-5E44-944B-CE0B-E2632C5DC1E0}"/>
                </a:ext>
              </a:extLst>
            </p:cNvPr>
            <p:cNvSpPr/>
            <p:nvPr/>
          </p:nvSpPr>
          <p:spPr>
            <a:xfrm>
              <a:off x="4957577" y="2704147"/>
              <a:ext cx="298883" cy="299085"/>
            </a:xfrm>
            <a:custGeom>
              <a:avLst/>
              <a:gdLst>
                <a:gd name="connsiteX0" fmla="*/ 149442 w 298883"/>
                <a:gd name="connsiteY0" fmla="*/ 0 h 299085"/>
                <a:gd name="connsiteX1" fmla="*/ 298884 w 298883"/>
                <a:gd name="connsiteY1" fmla="*/ 149543 h 299085"/>
                <a:gd name="connsiteX2" fmla="*/ 149442 w 298883"/>
                <a:gd name="connsiteY2" fmla="*/ 299085 h 299085"/>
                <a:gd name="connsiteX3" fmla="*/ 0 w 298883"/>
                <a:gd name="connsiteY3" fmla="*/ 149543 h 299085"/>
                <a:gd name="connsiteX4" fmla="*/ 149442 w 298883"/>
                <a:gd name="connsiteY4" fmla="*/ 0 h 2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883" h="299085">
                  <a:moveTo>
                    <a:pt x="149442" y="0"/>
                  </a:moveTo>
                  <a:cubicBezTo>
                    <a:pt x="232254" y="0"/>
                    <a:pt x="298884" y="66675"/>
                    <a:pt x="298884" y="149543"/>
                  </a:cubicBezTo>
                  <a:cubicBezTo>
                    <a:pt x="298884" y="232410"/>
                    <a:pt x="232254" y="299085"/>
                    <a:pt x="149442" y="299085"/>
                  </a:cubicBezTo>
                  <a:cubicBezTo>
                    <a:pt x="66630" y="299085"/>
                    <a:pt x="0" y="232410"/>
                    <a:pt x="0" y="149543"/>
                  </a:cubicBezTo>
                  <a:cubicBezTo>
                    <a:pt x="0" y="66675"/>
                    <a:pt x="66630" y="0"/>
                    <a:pt x="14944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D788DFED-A55C-6501-D3EF-A0358CC8D0F5}"/>
                </a:ext>
              </a:extLst>
            </p:cNvPr>
            <p:cNvSpPr/>
            <p:nvPr/>
          </p:nvSpPr>
          <p:spPr>
            <a:xfrm>
              <a:off x="5268834" y="2714625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F1E7308A-3B5B-2778-E1A0-FEA583D5724B}"/>
                </a:ext>
              </a:extLst>
            </p:cNvPr>
            <p:cNvSpPr/>
            <p:nvPr/>
          </p:nvSpPr>
          <p:spPr>
            <a:xfrm>
              <a:off x="5568670" y="2714625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6CFEC4B5-FDC8-E64A-A538-9DC3199F636F}"/>
                </a:ext>
              </a:extLst>
            </p:cNvPr>
            <p:cNvSpPr/>
            <p:nvPr/>
          </p:nvSpPr>
          <p:spPr>
            <a:xfrm>
              <a:off x="5876120" y="2721292"/>
              <a:ext cx="264616" cy="264795"/>
            </a:xfrm>
            <a:custGeom>
              <a:avLst/>
              <a:gdLst>
                <a:gd name="connsiteX0" fmla="*/ 132308 w 264616"/>
                <a:gd name="connsiteY0" fmla="*/ 0 h 264795"/>
                <a:gd name="connsiteX1" fmla="*/ 264617 w 264616"/>
                <a:gd name="connsiteY1" fmla="*/ 132398 h 264795"/>
                <a:gd name="connsiteX2" fmla="*/ 132308 w 264616"/>
                <a:gd name="connsiteY2" fmla="*/ 264795 h 264795"/>
                <a:gd name="connsiteX3" fmla="*/ 0 w 264616"/>
                <a:gd name="connsiteY3" fmla="*/ 132398 h 264795"/>
                <a:gd name="connsiteX4" fmla="*/ 132308 w 264616"/>
                <a:gd name="connsiteY4" fmla="*/ 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16" h="264795">
                  <a:moveTo>
                    <a:pt x="132308" y="0"/>
                  </a:moveTo>
                  <a:cubicBezTo>
                    <a:pt x="205602" y="0"/>
                    <a:pt x="264617" y="59055"/>
                    <a:pt x="264617" y="132398"/>
                  </a:cubicBezTo>
                  <a:cubicBezTo>
                    <a:pt x="264617" y="205740"/>
                    <a:pt x="205602" y="264795"/>
                    <a:pt x="132308" y="264795"/>
                  </a:cubicBezTo>
                  <a:cubicBezTo>
                    <a:pt x="59015" y="264795"/>
                    <a:pt x="0" y="205740"/>
                    <a:pt x="0" y="132398"/>
                  </a:cubicBezTo>
                  <a:cubicBezTo>
                    <a:pt x="0" y="59055"/>
                    <a:pt x="59015" y="0"/>
                    <a:pt x="13230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D23BA123-4424-51AA-C15D-0F753F1890A7}"/>
                </a:ext>
              </a:extLst>
            </p:cNvPr>
            <p:cNvSpPr/>
            <p:nvPr/>
          </p:nvSpPr>
          <p:spPr>
            <a:xfrm>
              <a:off x="3764898" y="3011804"/>
              <a:ext cx="141826" cy="141922"/>
            </a:xfrm>
            <a:custGeom>
              <a:avLst/>
              <a:gdLst>
                <a:gd name="connsiteX0" fmla="*/ 0 w 141826"/>
                <a:gd name="connsiteY0" fmla="*/ 141923 h 141922"/>
                <a:gd name="connsiteX1" fmla="*/ 141827 w 141826"/>
                <a:gd name="connsiteY1" fmla="*/ 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826" h="141922">
                  <a:moveTo>
                    <a:pt x="0" y="141923"/>
                  </a:moveTo>
                  <a:cubicBezTo>
                    <a:pt x="0" y="63817"/>
                    <a:pt x="63775" y="0"/>
                    <a:pt x="14182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EC42750B-CAA2-70FF-D2A1-0B0D3CA1A447}"/>
                </a:ext>
              </a:extLst>
            </p:cNvPr>
            <p:cNvSpPr/>
            <p:nvPr/>
          </p:nvSpPr>
          <p:spPr>
            <a:xfrm>
              <a:off x="3763946" y="3011804"/>
              <a:ext cx="283653" cy="283845"/>
            </a:xfrm>
            <a:custGeom>
              <a:avLst/>
              <a:gdLst>
                <a:gd name="connsiteX0" fmla="*/ 141827 w 283653"/>
                <a:gd name="connsiteY0" fmla="*/ 0 h 283845"/>
                <a:gd name="connsiteX1" fmla="*/ 283654 w 283653"/>
                <a:gd name="connsiteY1" fmla="*/ 141923 h 283845"/>
                <a:gd name="connsiteX2" fmla="*/ 141827 w 283653"/>
                <a:gd name="connsiteY2" fmla="*/ 283845 h 283845"/>
                <a:gd name="connsiteX3" fmla="*/ 0 w 283653"/>
                <a:gd name="connsiteY3" fmla="*/ 141923 h 2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653" h="283845">
                  <a:moveTo>
                    <a:pt x="141827" y="0"/>
                  </a:moveTo>
                  <a:cubicBezTo>
                    <a:pt x="219879" y="0"/>
                    <a:pt x="283654" y="63817"/>
                    <a:pt x="283654" y="141923"/>
                  </a:cubicBezTo>
                  <a:cubicBezTo>
                    <a:pt x="283654" y="220028"/>
                    <a:pt x="219879" y="283845"/>
                    <a:pt x="141827" y="283845"/>
                  </a:cubicBezTo>
                  <a:cubicBezTo>
                    <a:pt x="63775" y="283845"/>
                    <a:pt x="0" y="220028"/>
                    <a:pt x="0" y="141923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C14AB368-5CA5-B4DD-DF25-A829093E2C22}"/>
                </a:ext>
              </a:extLst>
            </p:cNvPr>
            <p:cNvSpPr/>
            <p:nvPr/>
          </p:nvSpPr>
          <p:spPr>
            <a:xfrm>
              <a:off x="4060926" y="3007995"/>
              <a:ext cx="291268" cy="291464"/>
            </a:xfrm>
            <a:custGeom>
              <a:avLst/>
              <a:gdLst>
                <a:gd name="connsiteX0" fmla="*/ 145634 w 291268"/>
                <a:gd name="connsiteY0" fmla="*/ 0 h 291464"/>
                <a:gd name="connsiteX1" fmla="*/ 291269 w 291268"/>
                <a:gd name="connsiteY1" fmla="*/ 145733 h 291464"/>
                <a:gd name="connsiteX2" fmla="*/ 145634 w 291268"/>
                <a:gd name="connsiteY2" fmla="*/ 291465 h 291464"/>
                <a:gd name="connsiteX3" fmla="*/ 0 w 291268"/>
                <a:gd name="connsiteY3" fmla="*/ 145733 h 291464"/>
                <a:gd name="connsiteX4" fmla="*/ 145634 w 291268"/>
                <a:gd name="connsiteY4" fmla="*/ 0 h 29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268" h="291464">
                  <a:moveTo>
                    <a:pt x="145634" y="0"/>
                  </a:moveTo>
                  <a:cubicBezTo>
                    <a:pt x="225590" y="0"/>
                    <a:pt x="291269" y="64770"/>
                    <a:pt x="291269" y="145733"/>
                  </a:cubicBezTo>
                  <a:cubicBezTo>
                    <a:pt x="291269" y="225742"/>
                    <a:pt x="226542" y="291465"/>
                    <a:pt x="145634" y="291465"/>
                  </a:cubicBezTo>
                  <a:cubicBezTo>
                    <a:pt x="65678" y="291465"/>
                    <a:pt x="0" y="226695"/>
                    <a:pt x="0" y="145733"/>
                  </a:cubicBezTo>
                  <a:cubicBezTo>
                    <a:pt x="0" y="65722"/>
                    <a:pt x="64726" y="0"/>
                    <a:pt x="145634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4343A82F-D222-FB3C-2AAB-4B8B4649E02D}"/>
                </a:ext>
              </a:extLst>
            </p:cNvPr>
            <p:cNvSpPr/>
            <p:nvPr/>
          </p:nvSpPr>
          <p:spPr>
            <a:xfrm>
              <a:off x="4367424" y="3014662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2823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4BFD5107-47F5-BC47-C576-40F3063AAB67}"/>
                </a:ext>
              </a:extLst>
            </p:cNvPr>
            <p:cNvSpPr/>
            <p:nvPr/>
          </p:nvSpPr>
          <p:spPr>
            <a:xfrm>
              <a:off x="4668201" y="3014662"/>
              <a:ext cx="277953" cy="278129"/>
            </a:xfrm>
            <a:custGeom>
              <a:avLst/>
              <a:gdLst>
                <a:gd name="connsiteX0" fmla="*/ 138982 w 277953"/>
                <a:gd name="connsiteY0" fmla="*/ 0 h 278129"/>
                <a:gd name="connsiteX1" fmla="*/ 277953 w 277953"/>
                <a:gd name="connsiteY1" fmla="*/ 139065 h 278129"/>
                <a:gd name="connsiteX2" fmla="*/ 138982 w 277953"/>
                <a:gd name="connsiteY2" fmla="*/ 278130 h 278129"/>
                <a:gd name="connsiteX3" fmla="*/ 11 w 277953"/>
                <a:gd name="connsiteY3" fmla="*/ 139065 h 278129"/>
                <a:gd name="connsiteX4" fmla="*/ 138982 w 277953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53" h="278129">
                  <a:moveTo>
                    <a:pt x="138982" y="0"/>
                  </a:moveTo>
                  <a:cubicBezTo>
                    <a:pt x="216083" y="0"/>
                    <a:pt x="277953" y="61913"/>
                    <a:pt x="277953" y="139065"/>
                  </a:cubicBezTo>
                  <a:cubicBezTo>
                    <a:pt x="277953" y="216217"/>
                    <a:pt x="216083" y="278130"/>
                    <a:pt x="138982" y="278130"/>
                  </a:cubicBezTo>
                  <a:cubicBezTo>
                    <a:pt x="61881" y="278130"/>
                    <a:pt x="11" y="216217"/>
                    <a:pt x="11" y="139065"/>
                  </a:cubicBezTo>
                  <a:cubicBezTo>
                    <a:pt x="-941" y="61913"/>
                    <a:pt x="61881" y="0"/>
                    <a:pt x="13898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106446C1-89E9-66FD-98B2-7E056C119206}"/>
                </a:ext>
              </a:extLst>
            </p:cNvPr>
            <p:cNvSpPr/>
            <p:nvPr/>
          </p:nvSpPr>
          <p:spPr>
            <a:xfrm>
              <a:off x="4968047" y="3014662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96361EB1-8F8C-9FD7-5ACC-93E80BD74058}"/>
                </a:ext>
              </a:extLst>
            </p:cNvPr>
            <p:cNvSpPr/>
            <p:nvPr/>
          </p:nvSpPr>
          <p:spPr>
            <a:xfrm>
              <a:off x="5268834" y="3014662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6072" y="0"/>
                    <a:pt x="277943" y="61913"/>
                    <a:pt x="277943" y="139065"/>
                  </a:cubicBezTo>
                  <a:cubicBezTo>
                    <a:pt x="277943" y="216217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7871C48-FCB3-1734-88EF-8199AF5B49E0}"/>
                </a:ext>
              </a:extLst>
            </p:cNvPr>
            <p:cNvSpPr/>
            <p:nvPr/>
          </p:nvSpPr>
          <p:spPr>
            <a:xfrm>
              <a:off x="5573429" y="3019425"/>
              <a:ext cx="268424" cy="268604"/>
            </a:xfrm>
            <a:custGeom>
              <a:avLst/>
              <a:gdLst>
                <a:gd name="connsiteX0" fmla="*/ 134212 w 268424"/>
                <a:gd name="connsiteY0" fmla="*/ 0 h 268604"/>
                <a:gd name="connsiteX1" fmla="*/ 268424 w 268424"/>
                <a:gd name="connsiteY1" fmla="*/ 134303 h 268604"/>
                <a:gd name="connsiteX2" fmla="*/ 134212 w 268424"/>
                <a:gd name="connsiteY2" fmla="*/ 268605 h 268604"/>
                <a:gd name="connsiteX3" fmla="*/ 0 w 268424"/>
                <a:gd name="connsiteY3" fmla="*/ 134303 h 268604"/>
                <a:gd name="connsiteX4" fmla="*/ 134212 w 268424"/>
                <a:gd name="connsiteY4" fmla="*/ 0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24" h="268604">
                  <a:moveTo>
                    <a:pt x="134212" y="0"/>
                  </a:moveTo>
                  <a:cubicBezTo>
                    <a:pt x="208457" y="0"/>
                    <a:pt x="268424" y="60008"/>
                    <a:pt x="268424" y="134303"/>
                  </a:cubicBezTo>
                  <a:cubicBezTo>
                    <a:pt x="268424" y="208597"/>
                    <a:pt x="208457" y="268605"/>
                    <a:pt x="134212" y="268605"/>
                  </a:cubicBezTo>
                  <a:cubicBezTo>
                    <a:pt x="59967" y="268605"/>
                    <a:pt x="0" y="208597"/>
                    <a:pt x="0" y="134303"/>
                  </a:cubicBezTo>
                  <a:cubicBezTo>
                    <a:pt x="0" y="60008"/>
                    <a:pt x="59967" y="0"/>
                    <a:pt x="13421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F94B3B1F-1DCD-EE6D-67DB-5B7E92DBC88B}"/>
                </a:ext>
              </a:extLst>
            </p:cNvPr>
            <p:cNvSpPr/>
            <p:nvPr/>
          </p:nvSpPr>
          <p:spPr>
            <a:xfrm>
              <a:off x="5882783" y="3027997"/>
              <a:ext cx="251290" cy="251460"/>
            </a:xfrm>
            <a:custGeom>
              <a:avLst/>
              <a:gdLst>
                <a:gd name="connsiteX0" fmla="*/ 125645 w 251290"/>
                <a:gd name="connsiteY0" fmla="*/ 0 h 251460"/>
                <a:gd name="connsiteX1" fmla="*/ 251291 w 251290"/>
                <a:gd name="connsiteY1" fmla="*/ 125730 h 251460"/>
                <a:gd name="connsiteX2" fmla="*/ 125645 w 251290"/>
                <a:gd name="connsiteY2" fmla="*/ 251460 h 251460"/>
                <a:gd name="connsiteX3" fmla="*/ 0 w 251290"/>
                <a:gd name="connsiteY3" fmla="*/ 125730 h 251460"/>
                <a:gd name="connsiteX4" fmla="*/ 125645 w 251290"/>
                <a:gd name="connsiteY4" fmla="*/ 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290" h="251460">
                  <a:moveTo>
                    <a:pt x="125645" y="0"/>
                  </a:moveTo>
                  <a:cubicBezTo>
                    <a:pt x="195131" y="0"/>
                    <a:pt x="251291" y="56198"/>
                    <a:pt x="251291" y="125730"/>
                  </a:cubicBezTo>
                  <a:cubicBezTo>
                    <a:pt x="251291" y="195263"/>
                    <a:pt x="195131" y="251460"/>
                    <a:pt x="125645" y="251460"/>
                  </a:cubicBezTo>
                  <a:cubicBezTo>
                    <a:pt x="56160" y="251460"/>
                    <a:pt x="0" y="195263"/>
                    <a:pt x="0" y="125730"/>
                  </a:cubicBezTo>
                  <a:cubicBezTo>
                    <a:pt x="0" y="56198"/>
                    <a:pt x="56160" y="0"/>
                    <a:pt x="125645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EF1A885F-C167-B1C3-FFD2-E3311B4586C4}"/>
                </a:ext>
              </a:extLst>
            </p:cNvPr>
            <p:cNvSpPr/>
            <p:nvPr/>
          </p:nvSpPr>
          <p:spPr>
            <a:xfrm>
              <a:off x="6216886" y="3062287"/>
              <a:ext cx="182756" cy="182879"/>
            </a:xfrm>
            <a:custGeom>
              <a:avLst/>
              <a:gdLst>
                <a:gd name="connsiteX0" fmla="*/ 91378 w 182756"/>
                <a:gd name="connsiteY0" fmla="*/ 0 h 182879"/>
                <a:gd name="connsiteX1" fmla="*/ 182757 w 182756"/>
                <a:gd name="connsiteY1" fmla="*/ 91440 h 182879"/>
                <a:gd name="connsiteX2" fmla="*/ 91378 w 182756"/>
                <a:gd name="connsiteY2" fmla="*/ 182880 h 182879"/>
                <a:gd name="connsiteX3" fmla="*/ 0 w 182756"/>
                <a:gd name="connsiteY3" fmla="*/ 91440 h 182879"/>
                <a:gd name="connsiteX4" fmla="*/ 91378 w 182756"/>
                <a:gd name="connsiteY4" fmla="*/ 0 h 18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756" h="182879">
                  <a:moveTo>
                    <a:pt x="91378" y="0"/>
                  </a:moveTo>
                  <a:cubicBezTo>
                    <a:pt x="141827" y="0"/>
                    <a:pt x="182757" y="40958"/>
                    <a:pt x="182757" y="91440"/>
                  </a:cubicBezTo>
                  <a:cubicBezTo>
                    <a:pt x="182757" y="141922"/>
                    <a:pt x="141827" y="182880"/>
                    <a:pt x="91378" y="182880"/>
                  </a:cubicBezTo>
                  <a:cubicBezTo>
                    <a:pt x="40930" y="182880"/>
                    <a:pt x="0" y="141922"/>
                    <a:pt x="0" y="91440"/>
                  </a:cubicBezTo>
                  <a:cubicBezTo>
                    <a:pt x="0" y="40958"/>
                    <a:pt x="40930" y="0"/>
                    <a:pt x="9137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A6A13C6A-6B9D-82CD-7060-A68907649226}"/>
                </a:ext>
              </a:extLst>
            </p:cNvPr>
            <p:cNvSpPr/>
            <p:nvPr/>
          </p:nvSpPr>
          <p:spPr>
            <a:xfrm>
              <a:off x="3773465" y="3322320"/>
              <a:ext cx="264616" cy="264795"/>
            </a:xfrm>
            <a:custGeom>
              <a:avLst/>
              <a:gdLst>
                <a:gd name="connsiteX0" fmla="*/ 132308 w 264616"/>
                <a:gd name="connsiteY0" fmla="*/ 0 h 264795"/>
                <a:gd name="connsiteX1" fmla="*/ 264617 w 264616"/>
                <a:gd name="connsiteY1" fmla="*/ 132397 h 264795"/>
                <a:gd name="connsiteX2" fmla="*/ 132308 w 264616"/>
                <a:gd name="connsiteY2" fmla="*/ 264795 h 264795"/>
                <a:gd name="connsiteX3" fmla="*/ 0 w 264616"/>
                <a:gd name="connsiteY3" fmla="*/ 132397 h 264795"/>
                <a:gd name="connsiteX4" fmla="*/ 132308 w 264616"/>
                <a:gd name="connsiteY4" fmla="*/ 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16" h="264795">
                  <a:moveTo>
                    <a:pt x="132308" y="0"/>
                  </a:moveTo>
                  <a:cubicBezTo>
                    <a:pt x="205601" y="0"/>
                    <a:pt x="264617" y="59055"/>
                    <a:pt x="264617" y="132397"/>
                  </a:cubicBezTo>
                  <a:cubicBezTo>
                    <a:pt x="264617" y="205740"/>
                    <a:pt x="205601" y="264795"/>
                    <a:pt x="132308" y="264795"/>
                  </a:cubicBezTo>
                  <a:cubicBezTo>
                    <a:pt x="59015" y="264795"/>
                    <a:pt x="0" y="205740"/>
                    <a:pt x="0" y="132397"/>
                  </a:cubicBezTo>
                  <a:cubicBezTo>
                    <a:pt x="0" y="59055"/>
                    <a:pt x="59967" y="0"/>
                    <a:pt x="13230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B6AE6268-FAB0-19B1-CA76-F50D53A2792C}"/>
                </a:ext>
              </a:extLst>
            </p:cNvPr>
            <p:cNvSpPr/>
            <p:nvPr/>
          </p:nvSpPr>
          <p:spPr>
            <a:xfrm>
              <a:off x="4070444" y="3318509"/>
              <a:ext cx="272231" cy="272415"/>
            </a:xfrm>
            <a:custGeom>
              <a:avLst/>
              <a:gdLst>
                <a:gd name="connsiteX0" fmla="*/ 136116 w 272231"/>
                <a:gd name="connsiteY0" fmla="*/ 0 h 272415"/>
                <a:gd name="connsiteX1" fmla="*/ 272232 w 272231"/>
                <a:gd name="connsiteY1" fmla="*/ 136208 h 272415"/>
                <a:gd name="connsiteX2" fmla="*/ 136116 w 272231"/>
                <a:gd name="connsiteY2" fmla="*/ 272415 h 272415"/>
                <a:gd name="connsiteX3" fmla="*/ 0 w 272231"/>
                <a:gd name="connsiteY3" fmla="*/ 136208 h 272415"/>
                <a:gd name="connsiteX4" fmla="*/ 136116 w 272231"/>
                <a:gd name="connsiteY4" fmla="*/ 0 h 2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31" h="272415">
                  <a:moveTo>
                    <a:pt x="136116" y="0"/>
                  </a:moveTo>
                  <a:cubicBezTo>
                    <a:pt x="211313" y="0"/>
                    <a:pt x="272232" y="60960"/>
                    <a:pt x="272232" y="136208"/>
                  </a:cubicBezTo>
                  <a:cubicBezTo>
                    <a:pt x="272232" y="211455"/>
                    <a:pt x="211313" y="272415"/>
                    <a:pt x="136116" y="272415"/>
                  </a:cubicBezTo>
                  <a:cubicBezTo>
                    <a:pt x="60919" y="272415"/>
                    <a:pt x="0" y="211455"/>
                    <a:pt x="0" y="136208"/>
                  </a:cubicBezTo>
                  <a:cubicBezTo>
                    <a:pt x="0" y="60960"/>
                    <a:pt x="60919" y="0"/>
                    <a:pt x="136116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97938973-5613-077A-D006-12565A5475EA}"/>
                </a:ext>
              </a:extLst>
            </p:cNvPr>
            <p:cNvSpPr/>
            <p:nvPr/>
          </p:nvSpPr>
          <p:spPr>
            <a:xfrm>
              <a:off x="4367424" y="3315652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5120" y="0"/>
                    <a:pt x="277943" y="61913"/>
                    <a:pt x="277943" y="139065"/>
                  </a:cubicBezTo>
                  <a:cubicBezTo>
                    <a:pt x="277943" y="215265"/>
                    <a:pt x="216072" y="278130"/>
                    <a:pt x="138971" y="278130"/>
                  </a:cubicBezTo>
                  <a:cubicBezTo>
                    <a:pt x="62823" y="278130"/>
                    <a:pt x="0" y="216217"/>
                    <a:pt x="0" y="139065"/>
                  </a:cubicBezTo>
                  <a:cubicBezTo>
                    <a:pt x="952" y="61913"/>
                    <a:pt x="62823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BFF4B509-BA25-80D1-ECE1-B28C5ABA227A}"/>
                </a:ext>
              </a:extLst>
            </p:cNvPr>
            <p:cNvSpPr/>
            <p:nvPr/>
          </p:nvSpPr>
          <p:spPr>
            <a:xfrm>
              <a:off x="4668212" y="3315652"/>
              <a:ext cx="277942" cy="278129"/>
            </a:xfrm>
            <a:custGeom>
              <a:avLst/>
              <a:gdLst>
                <a:gd name="connsiteX0" fmla="*/ 138971 w 277942"/>
                <a:gd name="connsiteY0" fmla="*/ 0 h 278129"/>
                <a:gd name="connsiteX1" fmla="*/ 277943 w 277942"/>
                <a:gd name="connsiteY1" fmla="*/ 139065 h 278129"/>
                <a:gd name="connsiteX2" fmla="*/ 138971 w 277942"/>
                <a:gd name="connsiteY2" fmla="*/ 278130 h 278129"/>
                <a:gd name="connsiteX3" fmla="*/ 0 w 277942"/>
                <a:gd name="connsiteY3" fmla="*/ 139065 h 278129"/>
                <a:gd name="connsiteX4" fmla="*/ 138971 w 277942"/>
                <a:gd name="connsiteY4" fmla="*/ 0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42" h="278129">
                  <a:moveTo>
                    <a:pt x="138971" y="0"/>
                  </a:moveTo>
                  <a:cubicBezTo>
                    <a:pt x="215120" y="0"/>
                    <a:pt x="277943" y="61913"/>
                    <a:pt x="277943" y="139065"/>
                  </a:cubicBezTo>
                  <a:cubicBezTo>
                    <a:pt x="277943" y="215265"/>
                    <a:pt x="216072" y="278130"/>
                    <a:pt x="138971" y="278130"/>
                  </a:cubicBezTo>
                  <a:cubicBezTo>
                    <a:pt x="61871" y="278130"/>
                    <a:pt x="0" y="216217"/>
                    <a:pt x="0" y="139065"/>
                  </a:cubicBezTo>
                  <a:cubicBezTo>
                    <a:pt x="0" y="61913"/>
                    <a:pt x="61871" y="0"/>
                    <a:pt x="1389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58327D4C-3BE2-2D66-4089-EDD5C7164072}"/>
                </a:ext>
              </a:extLst>
            </p:cNvPr>
            <p:cNvSpPr/>
            <p:nvPr/>
          </p:nvSpPr>
          <p:spPr>
            <a:xfrm>
              <a:off x="4970903" y="3318509"/>
              <a:ext cx="272231" cy="272415"/>
            </a:xfrm>
            <a:custGeom>
              <a:avLst/>
              <a:gdLst>
                <a:gd name="connsiteX0" fmla="*/ 136116 w 272231"/>
                <a:gd name="connsiteY0" fmla="*/ 0 h 272415"/>
                <a:gd name="connsiteX1" fmla="*/ 272231 w 272231"/>
                <a:gd name="connsiteY1" fmla="*/ 136208 h 272415"/>
                <a:gd name="connsiteX2" fmla="*/ 136116 w 272231"/>
                <a:gd name="connsiteY2" fmla="*/ 272415 h 272415"/>
                <a:gd name="connsiteX3" fmla="*/ 0 w 272231"/>
                <a:gd name="connsiteY3" fmla="*/ 136208 h 272415"/>
                <a:gd name="connsiteX4" fmla="*/ 136116 w 272231"/>
                <a:gd name="connsiteY4" fmla="*/ 0 h 2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31" h="272415">
                  <a:moveTo>
                    <a:pt x="136116" y="0"/>
                  </a:moveTo>
                  <a:cubicBezTo>
                    <a:pt x="211313" y="0"/>
                    <a:pt x="272231" y="60960"/>
                    <a:pt x="272231" y="136208"/>
                  </a:cubicBezTo>
                  <a:cubicBezTo>
                    <a:pt x="272231" y="211455"/>
                    <a:pt x="211313" y="272415"/>
                    <a:pt x="136116" y="272415"/>
                  </a:cubicBezTo>
                  <a:cubicBezTo>
                    <a:pt x="60919" y="272415"/>
                    <a:pt x="0" y="211455"/>
                    <a:pt x="0" y="136208"/>
                  </a:cubicBezTo>
                  <a:cubicBezTo>
                    <a:pt x="0" y="60960"/>
                    <a:pt x="60919" y="0"/>
                    <a:pt x="136116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06E3ACA4-CFFF-11A7-4373-28D10297E81D}"/>
                </a:ext>
              </a:extLst>
            </p:cNvPr>
            <p:cNvSpPr/>
            <p:nvPr/>
          </p:nvSpPr>
          <p:spPr>
            <a:xfrm>
              <a:off x="5275497" y="3322320"/>
              <a:ext cx="264616" cy="264795"/>
            </a:xfrm>
            <a:custGeom>
              <a:avLst/>
              <a:gdLst>
                <a:gd name="connsiteX0" fmla="*/ 132308 w 264616"/>
                <a:gd name="connsiteY0" fmla="*/ 0 h 264795"/>
                <a:gd name="connsiteX1" fmla="*/ 264617 w 264616"/>
                <a:gd name="connsiteY1" fmla="*/ 132397 h 264795"/>
                <a:gd name="connsiteX2" fmla="*/ 132308 w 264616"/>
                <a:gd name="connsiteY2" fmla="*/ 264795 h 264795"/>
                <a:gd name="connsiteX3" fmla="*/ 0 w 264616"/>
                <a:gd name="connsiteY3" fmla="*/ 132397 h 264795"/>
                <a:gd name="connsiteX4" fmla="*/ 132308 w 264616"/>
                <a:gd name="connsiteY4" fmla="*/ 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16" h="264795">
                  <a:moveTo>
                    <a:pt x="132308" y="0"/>
                  </a:moveTo>
                  <a:cubicBezTo>
                    <a:pt x="205601" y="0"/>
                    <a:pt x="264617" y="59055"/>
                    <a:pt x="264617" y="132397"/>
                  </a:cubicBezTo>
                  <a:cubicBezTo>
                    <a:pt x="264617" y="205740"/>
                    <a:pt x="205601" y="264795"/>
                    <a:pt x="132308" y="264795"/>
                  </a:cubicBezTo>
                  <a:cubicBezTo>
                    <a:pt x="59015" y="264795"/>
                    <a:pt x="0" y="205740"/>
                    <a:pt x="0" y="132397"/>
                  </a:cubicBezTo>
                  <a:cubicBezTo>
                    <a:pt x="0" y="59055"/>
                    <a:pt x="59015" y="0"/>
                    <a:pt x="13230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0C28BC00-54FD-5B8C-55FF-D2E6CD6B93CB}"/>
                </a:ext>
              </a:extLst>
            </p:cNvPr>
            <p:cNvSpPr/>
            <p:nvPr/>
          </p:nvSpPr>
          <p:spPr>
            <a:xfrm>
              <a:off x="5581996" y="3328987"/>
              <a:ext cx="251290" cy="251459"/>
            </a:xfrm>
            <a:custGeom>
              <a:avLst/>
              <a:gdLst>
                <a:gd name="connsiteX0" fmla="*/ 125645 w 251290"/>
                <a:gd name="connsiteY0" fmla="*/ 0 h 251459"/>
                <a:gd name="connsiteX1" fmla="*/ 251291 w 251290"/>
                <a:gd name="connsiteY1" fmla="*/ 125730 h 251459"/>
                <a:gd name="connsiteX2" fmla="*/ 125645 w 251290"/>
                <a:gd name="connsiteY2" fmla="*/ 251460 h 251459"/>
                <a:gd name="connsiteX3" fmla="*/ 0 w 251290"/>
                <a:gd name="connsiteY3" fmla="*/ 125730 h 251459"/>
                <a:gd name="connsiteX4" fmla="*/ 125645 w 251290"/>
                <a:gd name="connsiteY4" fmla="*/ 0 h 2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290" h="251459">
                  <a:moveTo>
                    <a:pt x="125645" y="0"/>
                  </a:moveTo>
                  <a:cubicBezTo>
                    <a:pt x="195131" y="0"/>
                    <a:pt x="251291" y="56197"/>
                    <a:pt x="251291" y="125730"/>
                  </a:cubicBezTo>
                  <a:cubicBezTo>
                    <a:pt x="251291" y="195263"/>
                    <a:pt x="195131" y="251460"/>
                    <a:pt x="125645" y="251460"/>
                  </a:cubicBezTo>
                  <a:cubicBezTo>
                    <a:pt x="56160" y="251460"/>
                    <a:pt x="0" y="195263"/>
                    <a:pt x="0" y="125730"/>
                  </a:cubicBezTo>
                  <a:cubicBezTo>
                    <a:pt x="0" y="56197"/>
                    <a:pt x="56160" y="0"/>
                    <a:pt x="125645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E230B1B2-597A-ECBB-F5A3-A1B7113D3F8B}"/>
                </a:ext>
              </a:extLst>
            </p:cNvPr>
            <p:cNvSpPr/>
            <p:nvPr/>
          </p:nvSpPr>
          <p:spPr>
            <a:xfrm>
              <a:off x="5890385" y="3335654"/>
              <a:ext cx="236073" cy="236220"/>
            </a:xfrm>
            <a:custGeom>
              <a:avLst/>
              <a:gdLst>
                <a:gd name="connsiteX0" fmla="*/ 118043 w 236073"/>
                <a:gd name="connsiteY0" fmla="*/ 0 h 236220"/>
                <a:gd name="connsiteX1" fmla="*/ 236074 w 236073"/>
                <a:gd name="connsiteY1" fmla="*/ 118110 h 236220"/>
                <a:gd name="connsiteX2" fmla="*/ 118043 w 236073"/>
                <a:gd name="connsiteY2" fmla="*/ 236220 h 236220"/>
                <a:gd name="connsiteX3" fmla="*/ 13 w 236073"/>
                <a:gd name="connsiteY3" fmla="*/ 118110 h 236220"/>
                <a:gd name="connsiteX4" fmla="*/ 118043 w 236073"/>
                <a:gd name="connsiteY4" fmla="*/ 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073" h="236220">
                  <a:moveTo>
                    <a:pt x="118043" y="0"/>
                  </a:moveTo>
                  <a:cubicBezTo>
                    <a:pt x="183721" y="0"/>
                    <a:pt x="236074" y="53340"/>
                    <a:pt x="236074" y="118110"/>
                  </a:cubicBezTo>
                  <a:cubicBezTo>
                    <a:pt x="236074" y="183833"/>
                    <a:pt x="182770" y="236220"/>
                    <a:pt x="118043" y="236220"/>
                  </a:cubicBezTo>
                  <a:cubicBezTo>
                    <a:pt x="52365" y="236220"/>
                    <a:pt x="13" y="182880"/>
                    <a:pt x="13" y="118110"/>
                  </a:cubicBezTo>
                  <a:cubicBezTo>
                    <a:pt x="-939" y="53340"/>
                    <a:pt x="52365" y="0"/>
                    <a:pt x="118043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158C8E0B-56AE-CB27-120C-A18A4315407C}"/>
                </a:ext>
              </a:extLst>
            </p:cNvPr>
            <p:cNvSpPr/>
            <p:nvPr/>
          </p:nvSpPr>
          <p:spPr>
            <a:xfrm>
              <a:off x="6198800" y="3345179"/>
              <a:ext cx="218927" cy="219075"/>
            </a:xfrm>
            <a:custGeom>
              <a:avLst/>
              <a:gdLst>
                <a:gd name="connsiteX0" fmla="*/ 109464 w 218927"/>
                <a:gd name="connsiteY0" fmla="*/ 0 h 219075"/>
                <a:gd name="connsiteX1" fmla="*/ 218927 w 218927"/>
                <a:gd name="connsiteY1" fmla="*/ 109538 h 219075"/>
                <a:gd name="connsiteX2" fmla="*/ 109464 w 218927"/>
                <a:gd name="connsiteY2" fmla="*/ 219075 h 219075"/>
                <a:gd name="connsiteX3" fmla="*/ 0 w 218927"/>
                <a:gd name="connsiteY3" fmla="*/ 109538 h 219075"/>
                <a:gd name="connsiteX4" fmla="*/ 109464 w 218927"/>
                <a:gd name="connsiteY4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27" h="219075">
                  <a:moveTo>
                    <a:pt x="109464" y="0"/>
                  </a:moveTo>
                  <a:cubicBezTo>
                    <a:pt x="169431" y="0"/>
                    <a:pt x="218927" y="48578"/>
                    <a:pt x="218927" y="109538"/>
                  </a:cubicBezTo>
                  <a:cubicBezTo>
                    <a:pt x="218927" y="170498"/>
                    <a:pt x="170383" y="219075"/>
                    <a:pt x="109464" y="219075"/>
                  </a:cubicBezTo>
                  <a:cubicBezTo>
                    <a:pt x="49497" y="219075"/>
                    <a:pt x="0" y="170498"/>
                    <a:pt x="0" y="109538"/>
                  </a:cubicBezTo>
                  <a:cubicBezTo>
                    <a:pt x="0" y="48578"/>
                    <a:pt x="49497" y="0"/>
                    <a:pt x="109464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E96231D0-4AA9-F8C3-AAF7-09B7B980071C}"/>
                </a:ext>
              </a:extLst>
            </p:cNvPr>
            <p:cNvSpPr/>
            <p:nvPr/>
          </p:nvSpPr>
          <p:spPr>
            <a:xfrm>
              <a:off x="3783935" y="3632834"/>
              <a:ext cx="243675" cy="243840"/>
            </a:xfrm>
            <a:custGeom>
              <a:avLst/>
              <a:gdLst>
                <a:gd name="connsiteX0" fmla="*/ 121838 w 243675"/>
                <a:gd name="connsiteY0" fmla="*/ 0 h 243840"/>
                <a:gd name="connsiteX1" fmla="*/ 243676 w 243675"/>
                <a:gd name="connsiteY1" fmla="*/ 121920 h 243840"/>
                <a:gd name="connsiteX2" fmla="*/ 121838 w 243675"/>
                <a:gd name="connsiteY2" fmla="*/ 243840 h 243840"/>
                <a:gd name="connsiteX3" fmla="*/ 0 w 243675"/>
                <a:gd name="connsiteY3" fmla="*/ 121920 h 243840"/>
                <a:gd name="connsiteX4" fmla="*/ 121838 w 243675"/>
                <a:gd name="connsiteY4" fmla="*/ 0 h 2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675" h="243840">
                  <a:moveTo>
                    <a:pt x="121838" y="0"/>
                  </a:moveTo>
                  <a:cubicBezTo>
                    <a:pt x="189420" y="0"/>
                    <a:pt x="243676" y="54293"/>
                    <a:pt x="243676" y="121920"/>
                  </a:cubicBezTo>
                  <a:cubicBezTo>
                    <a:pt x="243676" y="189547"/>
                    <a:pt x="189420" y="243840"/>
                    <a:pt x="121838" y="243840"/>
                  </a:cubicBezTo>
                  <a:cubicBezTo>
                    <a:pt x="54256" y="243840"/>
                    <a:pt x="0" y="189547"/>
                    <a:pt x="0" y="121920"/>
                  </a:cubicBezTo>
                  <a:cubicBezTo>
                    <a:pt x="0" y="55245"/>
                    <a:pt x="55208" y="0"/>
                    <a:pt x="12183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50DB8C0F-B90D-D1E6-D7D2-B6D0B544C9EF}"/>
                </a:ext>
              </a:extLst>
            </p:cNvPr>
            <p:cNvSpPr/>
            <p:nvPr/>
          </p:nvSpPr>
          <p:spPr>
            <a:xfrm>
              <a:off x="4080915" y="3629977"/>
              <a:ext cx="251290" cy="251459"/>
            </a:xfrm>
            <a:custGeom>
              <a:avLst/>
              <a:gdLst>
                <a:gd name="connsiteX0" fmla="*/ 125645 w 251290"/>
                <a:gd name="connsiteY0" fmla="*/ 0 h 251459"/>
                <a:gd name="connsiteX1" fmla="*/ 251291 w 251290"/>
                <a:gd name="connsiteY1" fmla="*/ 125730 h 251459"/>
                <a:gd name="connsiteX2" fmla="*/ 125645 w 251290"/>
                <a:gd name="connsiteY2" fmla="*/ 251460 h 251459"/>
                <a:gd name="connsiteX3" fmla="*/ 0 w 251290"/>
                <a:gd name="connsiteY3" fmla="*/ 125730 h 251459"/>
                <a:gd name="connsiteX4" fmla="*/ 125645 w 251290"/>
                <a:gd name="connsiteY4" fmla="*/ 0 h 2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290" h="251459">
                  <a:moveTo>
                    <a:pt x="125645" y="0"/>
                  </a:moveTo>
                  <a:cubicBezTo>
                    <a:pt x="195131" y="0"/>
                    <a:pt x="251291" y="56197"/>
                    <a:pt x="251291" y="125730"/>
                  </a:cubicBezTo>
                  <a:cubicBezTo>
                    <a:pt x="251291" y="195263"/>
                    <a:pt x="195131" y="251460"/>
                    <a:pt x="125645" y="251460"/>
                  </a:cubicBezTo>
                  <a:cubicBezTo>
                    <a:pt x="56160" y="251460"/>
                    <a:pt x="0" y="195263"/>
                    <a:pt x="0" y="125730"/>
                  </a:cubicBezTo>
                  <a:cubicBezTo>
                    <a:pt x="0" y="56197"/>
                    <a:pt x="56160" y="0"/>
                    <a:pt x="125645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C1848A0B-B8BD-9C7C-6153-CE53E314AE4E}"/>
                </a:ext>
              </a:extLst>
            </p:cNvPr>
            <p:cNvSpPr/>
            <p:nvPr/>
          </p:nvSpPr>
          <p:spPr>
            <a:xfrm>
              <a:off x="4379798" y="3628072"/>
              <a:ext cx="253194" cy="253365"/>
            </a:xfrm>
            <a:custGeom>
              <a:avLst/>
              <a:gdLst>
                <a:gd name="connsiteX0" fmla="*/ 126597 w 253194"/>
                <a:gd name="connsiteY0" fmla="*/ 0 h 253365"/>
                <a:gd name="connsiteX1" fmla="*/ 253194 w 253194"/>
                <a:gd name="connsiteY1" fmla="*/ 126683 h 253365"/>
                <a:gd name="connsiteX2" fmla="*/ 126597 w 253194"/>
                <a:gd name="connsiteY2" fmla="*/ 253365 h 253365"/>
                <a:gd name="connsiteX3" fmla="*/ 0 w 253194"/>
                <a:gd name="connsiteY3" fmla="*/ 126683 h 253365"/>
                <a:gd name="connsiteX4" fmla="*/ 126597 w 253194"/>
                <a:gd name="connsiteY4" fmla="*/ 0 h 253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94" h="253365">
                  <a:moveTo>
                    <a:pt x="126597" y="0"/>
                  </a:moveTo>
                  <a:cubicBezTo>
                    <a:pt x="197035" y="0"/>
                    <a:pt x="253194" y="57150"/>
                    <a:pt x="253194" y="126683"/>
                  </a:cubicBezTo>
                  <a:cubicBezTo>
                    <a:pt x="253194" y="197168"/>
                    <a:pt x="196083" y="253365"/>
                    <a:pt x="126597" y="253365"/>
                  </a:cubicBezTo>
                  <a:cubicBezTo>
                    <a:pt x="57112" y="253365"/>
                    <a:pt x="0" y="196215"/>
                    <a:pt x="0" y="126683"/>
                  </a:cubicBezTo>
                  <a:cubicBezTo>
                    <a:pt x="0" y="56197"/>
                    <a:pt x="57112" y="0"/>
                    <a:pt x="12659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C8359FC7-0985-FB9B-A079-A3A63FA3297E}"/>
                </a:ext>
              </a:extLst>
            </p:cNvPr>
            <p:cNvSpPr/>
            <p:nvPr/>
          </p:nvSpPr>
          <p:spPr>
            <a:xfrm>
              <a:off x="4680574" y="3628072"/>
              <a:ext cx="253206" cy="253365"/>
            </a:xfrm>
            <a:custGeom>
              <a:avLst/>
              <a:gdLst>
                <a:gd name="connsiteX0" fmla="*/ 126609 w 253206"/>
                <a:gd name="connsiteY0" fmla="*/ 0 h 253365"/>
                <a:gd name="connsiteX1" fmla="*/ 253206 w 253206"/>
                <a:gd name="connsiteY1" fmla="*/ 126683 h 253365"/>
                <a:gd name="connsiteX2" fmla="*/ 126609 w 253206"/>
                <a:gd name="connsiteY2" fmla="*/ 253365 h 253365"/>
                <a:gd name="connsiteX3" fmla="*/ 12 w 253206"/>
                <a:gd name="connsiteY3" fmla="*/ 126683 h 253365"/>
                <a:gd name="connsiteX4" fmla="*/ 126609 w 253206"/>
                <a:gd name="connsiteY4" fmla="*/ 0 h 253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06" h="253365">
                  <a:moveTo>
                    <a:pt x="126609" y="0"/>
                  </a:moveTo>
                  <a:cubicBezTo>
                    <a:pt x="197046" y="0"/>
                    <a:pt x="253206" y="57150"/>
                    <a:pt x="253206" y="126683"/>
                  </a:cubicBezTo>
                  <a:cubicBezTo>
                    <a:pt x="253206" y="197168"/>
                    <a:pt x="196095" y="253365"/>
                    <a:pt x="126609" y="253365"/>
                  </a:cubicBezTo>
                  <a:cubicBezTo>
                    <a:pt x="57123" y="253365"/>
                    <a:pt x="12" y="196215"/>
                    <a:pt x="12" y="126683"/>
                  </a:cubicBezTo>
                  <a:cubicBezTo>
                    <a:pt x="-940" y="56197"/>
                    <a:pt x="56171" y="0"/>
                    <a:pt x="126609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BC63C396-EDCA-E46A-4299-3FD940DAB250}"/>
                </a:ext>
              </a:extLst>
            </p:cNvPr>
            <p:cNvSpPr/>
            <p:nvPr/>
          </p:nvSpPr>
          <p:spPr>
            <a:xfrm>
              <a:off x="4981373" y="3629977"/>
              <a:ext cx="251290" cy="251459"/>
            </a:xfrm>
            <a:custGeom>
              <a:avLst/>
              <a:gdLst>
                <a:gd name="connsiteX0" fmla="*/ 125645 w 251290"/>
                <a:gd name="connsiteY0" fmla="*/ 0 h 251459"/>
                <a:gd name="connsiteX1" fmla="*/ 251291 w 251290"/>
                <a:gd name="connsiteY1" fmla="*/ 125730 h 251459"/>
                <a:gd name="connsiteX2" fmla="*/ 125645 w 251290"/>
                <a:gd name="connsiteY2" fmla="*/ 251460 h 251459"/>
                <a:gd name="connsiteX3" fmla="*/ 0 w 251290"/>
                <a:gd name="connsiteY3" fmla="*/ 125730 h 251459"/>
                <a:gd name="connsiteX4" fmla="*/ 125645 w 251290"/>
                <a:gd name="connsiteY4" fmla="*/ 0 h 2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290" h="251459">
                  <a:moveTo>
                    <a:pt x="125645" y="0"/>
                  </a:moveTo>
                  <a:cubicBezTo>
                    <a:pt x="195131" y="0"/>
                    <a:pt x="251291" y="56197"/>
                    <a:pt x="251291" y="125730"/>
                  </a:cubicBezTo>
                  <a:cubicBezTo>
                    <a:pt x="251291" y="195263"/>
                    <a:pt x="195131" y="251460"/>
                    <a:pt x="125645" y="251460"/>
                  </a:cubicBezTo>
                  <a:cubicBezTo>
                    <a:pt x="56160" y="251460"/>
                    <a:pt x="0" y="195263"/>
                    <a:pt x="0" y="125730"/>
                  </a:cubicBezTo>
                  <a:cubicBezTo>
                    <a:pt x="952" y="56197"/>
                    <a:pt x="56160" y="0"/>
                    <a:pt x="125645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C124DACD-85BF-A8E7-A0CE-F857FDFCB7BD}"/>
                </a:ext>
              </a:extLst>
            </p:cNvPr>
            <p:cNvSpPr/>
            <p:nvPr/>
          </p:nvSpPr>
          <p:spPr>
            <a:xfrm>
              <a:off x="5285968" y="3632834"/>
              <a:ext cx="243675" cy="243840"/>
            </a:xfrm>
            <a:custGeom>
              <a:avLst/>
              <a:gdLst>
                <a:gd name="connsiteX0" fmla="*/ 121838 w 243675"/>
                <a:gd name="connsiteY0" fmla="*/ 0 h 243840"/>
                <a:gd name="connsiteX1" fmla="*/ 243676 w 243675"/>
                <a:gd name="connsiteY1" fmla="*/ 121920 h 243840"/>
                <a:gd name="connsiteX2" fmla="*/ 121838 w 243675"/>
                <a:gd name="connsiteY2" fmla="*/ 243840 h 243840"/>
                <a:gd name="connsiteX3" fmla="*/ 0 w 243675"/>
                <a:gd name="connsiteY3" fmla="*/ 121920 h 243840"/>
                <a:gd name="connsiteX4" fmla="*/ 121838 w 243675"/>
                <a:gd name="connsiteY4" fmla="*/ 0 h 2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675" h="243840">
                  <a:moveTo>
                    <a:pt x="121838" y="0"/>
                  </a:moveTo>
                  <a:cubicBezTo>
                    <a:pt x="189420" y="0"/>
                    <a:pt x="243676" y="54293"/>
                    <a:pt x="243676" y="121920"/>
                  </a:cubicBezTo>
                  <a:cubicBezTo>
                    <a:pt x="243676" y="189547"/>
                    <a:pt x="189420" y="243840"/>
                    <a:pt x="121838" y="243840"/>
                  </a:cubicBezTo>
                  <a:cubicBezTo>
                    <a:pt x="54256" y="243840"/>
                    <a:pt x="0" y="189547"/>
                    <a:pt x="0" y="121920"/>
                  </a:cubicBezTo>
                  <a:cubicBezTo>
                    <a:pt x="0" y="55245"/>
                    <a:pt x="54256" y="0"/>
                    <a:pt x="12183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AFA88D87-CA94-653B-E040-77B06A1A747E}"/>
                </a:ext>
              </a:extLst>
            </p:cNvPr>
            <p:cNvSpPr/>
            <p:nvPr/>
          </p:nvSpPr>
          <p:spPr>
            <a:xfrm>
              <a:off x="5591514" y="3639502"/>
              <a:ext cx="232253" cy="232409"/>
            </a:xfrm>
            <a:custGeom>
              <a:avLst/>
              <a:gdLst>
                <a:gd name="connsiteX0" fmla="*/ 116127 w 232253"/>
                <a:gd name="connsiteY0" fmla="*/ 0 h 232409"/>
                <a:gd name="connsiteX1" fmla="*/ 232253 w 232253"/>
                <a:gd name="connsiteY1" fmla="*/ 116205 h 232409"/>
                <a:gd name="connsiteX2" fmla="*/ 116127 w 232253"/>
                <a:gd name="connsiteY2" fmla="*/ 232410 h 232409"/>
                <a:gd name="connsiteX3" fmla="*/ 0 w 232253"/>
                <a:gd name="connsiteY3" fmla="*/ 116205 h 232409"/>
                <a:gd name="connsiteX4" fmla="*/ 116127 w 232253"/>
                <a:gd name="connsiteY4" fmla="*/ 0 h 23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253" h="232409">
                  <a:moveTo>
                    <a:pt x="116127" y="0"/>
                  </a:moveTo>
                  <a:cubicBezTo>
                    <a:pt x="179901" y="0"/>
                    <a:pt x="232253" y="51435"/>
                    <a:pt x="232253" y="116205"/>
                  </a:cubicBezTo>
                  <a:cubicBezTo>
                    <a:pt x="232253" y="180022"/>
                    <a:pt x="180853" y="232410"/>
                    <a:pt x="116127" y="232410"/>
                  </a:cubicBezTo>
                  <a:cubicBezTo>
                    <a:pt x="52352" y="232410"/>
                    <a:pt x="0" y="180975"/>
                    <a:pt x="0" y="116205"/>
                  </a:cubicBezTo>
                  <a:cubicBezTo>
                    <a:pt x="0" y="51435"/>
                    <a:pt x="52352" y="0"/>
                    <a:pt x="11612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FD946006-4954-3080-8897-139E0B9FE785}"/>
                </a:ext>
              </a:extLst>
            </p:cNvPr>
            <p:cNvSpPr/>
            <p:nvPr/>
          </p:nvSpPr>
          <p:spPr>
            <a:xfrm>
              <a:off x="5898965" y="3646169"/>
              <a:ext cx="218927" cy="219075"/>
            </a:xfrm>
            <a:custGeom>
              <a:avLst/>
              <a:gdLst>
                <a:gd name="connsiteX0" fmla="*/ 109464 w 218927"/>
                <a:gd name="connsiteY0" fmla="*/ 0 h 219075"/>
                <a:gd name="connsiteX1" fmla="*/ 218927 w 218927"/>
                <a:gd name="connsiteY1" fmla="*/ 109538 h 219075"/>
                <a:gd name="connsiteX2" fmla="*/ 109464 w 218927"/>
                <a:gd name="connsiteY2" fmla="*/ 219075 h 219075"/>
                <a:gd name="connsiteX3" fmla="*/ 0 w 218927"/>
                <a:gd name="connsiteY3" fmla="*/ 109538 h 219075"/>
                <a:gd name="connsiteX4" fmla="*/ 109464 w 218927"/>
                <a:gd name="connsiteY4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27" h="219075">
                  <a:moveTo>
                    <a:pt x="109464" y="0"/>
                  </a:moveTo>
                  <a:cubicBezTo>
                    <a:pt x="169431" y="0"/>
                    <a:pt x="218927" y="48578"/>
                    <a:pt x="218927" y="109538"/>
                  </a:cubicBezTo>
                  <a:cubicBezTo>
                    <a:pt x="218927" y="169545"/>
                    <a:pt x="170383" y="219075"/>
                    <a:pt x="109464" y="219075"/>
                  </a:cubicBezTo>
                  <a:cubicBezTo>
                    <a:pt x="49497" y="219075"/>
                    <a:pt x="0" y="170498"/>
                    <a:pt x="0" y="109538"/>
                  </a:cubicBezTo>
                  <a:cubicBezTo>
                    <a:pt x="0" y="48578"/>
                    <a:pt x="48545" y="0"/>
                    <a:pt x="109464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3FD8F21E-E5BB-F987-88DB-AE5F701AF88F}"/>
                </a:ext>
              </a:extLst>
            </p:cNvPr>
            <p:cNvSpPr/>
            <p:nvPr/>
          </p:nvSpPr>
          <p:spPr>
            <a:xfrm>
              <a:off x="6208319" y="3654742"/>
              <a:ext cx="199890" cy="200025"/>
            </a:xfrm>
            <a:custGeom>
              <a:avLst/>
              <a:gdLst>
                <a:gd name="connsiteX0" fmla="*/ 99945 w 199890"/>
                <a:gd name="connsiteY0" fmla="*/ 0 h 200025"/>
                <a:gd name="connsiteX1" fmla="*/ 199890 w 199890"/>
                <a:gd name="connsiteY1" fmla="*/ 100013 h 200025"/>
                <a:gd name="connsiteX2" fmla="*/ 99945 w 199890"/>
                <a:gd name="connsiteY2" fmla="*/ 200025 h 200025"/>
                <a:gd name="connsiteX3" fmla="*/ 0 w 199890"/>
                <a:gd name="connsiteY3" fmla="*/ 100013 h 200025"/>
                <a:gd name="connsiteX4" fmla="*/ 99945 w 199890"/>
                <a:gd name="connsiteY4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90" h="200025">
                  <a:moveTo>
                    <a:pt x="99945" y="0"/>
                  </a:moveTo>
                  <a:cubicBezTo>
                    <a:pt x="155153" y="0"/>
                    <a:pt x="199890" y="44767"/>
                    <a:pt x="199890" y="100013"/>
                  </a:cubicBezTo>
                  <a:cubicBezTo>
                    <a:pt x="199890" y="155257"/>
                    <a:pt x="155153" y="200025"/>
                    <a:pt x="99945" y="200025"/>
                  </a:cubicBezTo>
                  <a:cubicBezTo>
                    <a:pt x="44737" y="200025"/>
                    <a:pt x="0" y="155257"/>
                    <a:pt x="0" y="100013"/>
                  </a:cubicBezTo>
                  <a:cubicBezTo>
                    <a:pt x="0" y="44767"/>
                    <a:pt x="44737" y="0"/>
                    <a:pt x="99945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4E22769B-5986-2A5E-56F1-D976DD70D2BC}"/>
                </a:ext>
              </a:extLst>
            </p:cNvPr>
            <p:cNvSpPr/>
            <p:nvPr/>
          </p:nvSpPr>
          <p:spPr>
            <a:xfrm>
              <a:off x="3795357" y="3944302"/>
              <a:ext cx="220831" cy="220979"/>
            </a:xfrm>
            <a:custGeom>
              <a:avLst/>
              <a:gdLst>
                <a:gd name="connsiteX0" fmla="*/ 110416 w 220831"/>
                <a:gd name="connsiteY0" fmla="*/ 0 h 220979"/>
                <a:gd name="connsiteX1" fmla="*/ 220831 w 220831"/>
                <a:gd name="connsiteY1" fmla="*/ 110490 h 220979"/>
                <a:gd name="connsiteX2" fmla="*/ 110416 w 220831"/>
                <a:gd name="connsiteY2" fmla="*/ 220980 h 220979"/>
                <a:gd name="connsiteX3" fmla="*/ 0 w 220831"/>
                <a:gd name="connsiteY3" fmla="*/ 110490 h 220979"/>
                <a:gd name="connsiteX4" fmla="*/ 110416 w 220831"/>
                <a:gd name="connsiteY4" fmla="*/ 0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31" h="220979">
                  <a:moveTo>
                    <a:pt x="110416" y="0"/>
                  </a:moveTo>
                  <a:cubicBezTo>
                    <a:pt x="171335" y="0"/>
                    <a:pt x="220831" y="49530"/>
                    <a:pt x="220831" y="110490"/>
                  </a:cubicBezTo>
                  <a:cubicBezTo>
                    <a:pt x="220831" y="171450"/>
                    <a:pt x="171335" y="220980"/>
                    <a:pt x="110416" y="220980"/>
                  </a:cubicBezTo>
                  <a:cubicBezTo>
                    <a:pt x="49497" y="220980"/>
                    <a:pt x="0" y="171450"/>
                    <a:pt x="0" y="110490"/>
                  </a:cubicBezTo>
                  <a:cubicBezTo>
                    <a:pt x="0" y="49530"/>
                    <a:pt x="49497" y="0"/>
                    <a:pt x="110416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F6C5AD03-3E67-1CAD-F9E1-6F1DB007E5F4}"/>
                </a:ext>
              </a:extLst>
            </p:cNvPr>
            <p:cNvSpPr/>
            <p:nvPr/>
          </p:nvSpPr>
          <p:spPr>
            <a:xfrm>
              <a:off x="4093289" y="3941444"/>
              <a:ext cx="226542" cy="226695"/>
            </a:xfrm>
            <a:custGeom>
              <a:avLst/>
              <a:gdLst>
                <a:gd name="connsiteX0" fmla="*/ 113271 w 226542"/>
                <a:gd name="connsiteY0" fmla="*/ 0 h 226695"/>
                <a:gd name="connsiteX1" fmla="*/ 226542 w 226542"/>
                <a:gd name="connsiteY1" fmla="*/ 113348 h 226695"/>
                <a:gd name="connsiteX2" fmla="*/ 113271 w 226542"/>
                <a:gd name="connsiteY2" fmla="*/ 226695 h 226695"/>
                <a:gd name="connsiteX3" fmla="*/ 0 w 226542"/>
                <a:gd name="connsiteY3" fmla="*/ 113348 h 226695"/>
                <a:gd name="connsiteX4" fmla="*/ 113271 w 226542"/>
                <a:gd name="connsiteY4" fmla="*/ 0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2" h="226695">
                  <a:moveTo>
                    <a:pt x="113271" y="0"/>
                  </a:moveTo>
                  <a:cubicBezTo>
                    <a:pt x="176094" y="0"/>
                    <a:pt x="226542" y="50483"/>
                    <a:pt x="226542" y="113348"/>
                  </a:cubicBezTo>
                  <a:cubicBezTo>
                    <a:pt x="226542" y="176213"/>
                    <a:pt x="176094" y="226695"/>
                    <a:pt x="113271" y="226695"/>
                  </a:cubicBezTo>
                  <a:cubicBezTo>
                    <a:pt x="50449" y="226695"/>
                    <a:pt x="0" y="176213"/>
                    <a:pt x="0" y="113348"/>
                  </a:cubicBezTo>
                  <a:cubicBezTo>
                    <a:pt x="0" y="50483"/>
                    <a:pt x="50449" y="0"/>
                    <a:pt x="11327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CAA12579-B238-654C-3F46-E6637B88EF1B}"/>
                </a:ext>
              </a:extLst>
            </p:cNvPr>
            <p:cNvSpPr/>
            <p:nvPr/>
          </p:nvSpPr>
          <p:spPr>
            <a:xfrm>
              <a:off x="5297390" y="3944302"/>
              <a:ext cx="220831" cy="220979"/>
            </a:xfrm>
            <a:custGeom>
              <a:avLst/>
              <a:gdLst>
                <a:gd name="connsiteX0" fmla="*/ 110416 w 220831"/>
                <a:gd name="connsiteY0" fmla="*/ 0 h 220979"/>
                <a:gd name="connsiteX1" fmla="*/ 220831 w 220831"/>
                <a:gd name="connsiteY1" fmla="*/ 110490 h 220979"/>
                <a:gd name="connsiteX2" fmla="*/ 110416 w 220831"/>
                <a:gd name="connsiteY2" fmla="*/ 220980 h 220979"/>
                <a:gd name="connsiteX3" fmla="*/ 0 w 220831"/>
                <a:gd name="connsiteY3" fmla="*/ 110490 h 220979"/>
                <a:gd name="connsiteX4" fmla="*/ 110416 w 220831"/>
                <a:gd name="connsiteY4" fmla="*/ 0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31" h="220979">
                  <a:moveTo>
                    <a:pt x="110416" y="0"/>
                  </a:moveTo>
                  <a:cubicBezTo>
                    <a:pt x="171335" y="0"/>
                    <a:pt x="220831" y="49530"/>
                    <a:pt x="220831" y="110490"/>
                  </a:cubicBezTo>
                  <a:cubicBezTo>
                    <a:pt x="220831" y="171450"/>
                    <a:pt x="171335" y="220980"/>
                    <a:pt x="110416" y="220980"/>
                  </a:cubicBezTo>
                  <a:cubicBezTo>
                    <a:pt x="49497" y="220980"/>
                    <a:pt x="0" y="171450"/>
                    <a:pt x="0" y="110490"/>
                  </a:cubicBezTo>
                  <a:cubicBezTo>
                    <a:pt x="0" y="49530"/>
                    <a:pt x="49497" y="0"/>
                    <a:pt x="110416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11D73D24-17D9-6D5B-CA29-BF0F1AE72EC4}"/>
                </a:ext>
              </a:extLst>
            </p:cNvPr>
            <p:cNvSpPr/>
            <p:nvPr/>
          </p:nvSpPr>
          <p:spPr>
            <a:xfrm>
              <a:off x="5601985" y="3950017"/>
              <a:ext cx="211312" cy="211454"/>
            </a:xfrm>
            <a:custGeom>
              <a:avLst/>
              <a:gdLst>
                <a:gd name="connsiteX0" fmla="*/ 105656 w 211312"/>
                <a:gd name="connsiteY0" fmla="*/ 0 h 211454"/>
                <a:gd name="connsiteX1" fmla="*/ 211313 w 211312"/>
                <a:gd name="connsiteY1" fmla="*/ 105727 h 211454"/>
                <a:gd name="connsiteX2" fmla="*/ 105656 w 211312"/>
                <a:gd name="connsiteY2" fmla="*/ 211455 h 211454"/>
                <a:gd name="connsiteX3" fmla="*/ 0 w 211312"/>
                <a:gd name="connsiteY3" fmla="*/ 105727 h 211454"/>
                <a:gd name="connsiteX4" fmla="*/ 105656 w 211312"/>
                <a:gd name="connsiteY4" fmla="*/ 0 h 21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312" h="211454">
                  <a:moveTo>
                    <a:pt x="105656" y="0"/>
                  </a:moveTo>
                  <a:cubicBezTo>
                    <a:pt x="163720" y="0"/>
                    <a:pt x="211313" y="47625"/>
                    <a:pt x="211313" y="105727"/>
                  </a:cubicBezTo>
                  <a:cubicBezTo>
                    <a:pt x="211313" y="163830"/>
                    <a:pt x="163720" y="211455"/>
                    <a:pt x="105656" y="211455"/>
                  </a:cubicBezTo>
                  <a:cubicBezTo>
                    <a:pt x="47593" y="211455"/>
                    <a:pt x="0" y="163830"/>
                    <a:pt x="0" y="105727"/>
                  </a:cubicBezTo>
                  <a:cubicBezTo>
                    <a:pt x="0" y="46672"/>
                    <a:pt x="47593" y="0"/>
                    <a:pt x="105656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1846F6B8-E6CB-DDD6-C22A-80E83FDA24F9}"/>
                </a:ext>
              </a:extLst>
            </p:cNvPr>
            <p:cNvSpPr/>
            <p:nvPr/>
          </p:nvSpPr>
          <p:spPr>
            <a:xfrm>
              <a:off x="5909435" y="3956684"/>
              <a:ext cx="197986" cy="198120"/>
            </a:xfrm>
            <a:custGeom>
              <a:avLst/>
              <a:gdLst>
                <a:gd name="connsiteX0" fmla="*/ 98993 w 197986"/>
                <a:gd name="connsiteY0" fmla="*/ 0 h 198120"/>
                <a:gd name="connsiteX1" fmla="*/ 197987 w 197986"/>
                <a:gd name="connsiteY1" fmla="*/ 99060 h 198120"/>
                <a:gd name="connsiteX2" fmla="*/ 98993 w 197986"/>
                <a:gd name="connsiteY2" fmla="*/ 198120 h 198120"/>
                <a:gd name="connsiteX3" fmla="*/ 0 w 197986"/>
                <a:gd name="connsiteY3" fmla="*/ 99060 h 198120"/>
                <a:gd name="connsiteX4" fmla="*/ 98993 w 197986"/>
                <a:gd name="connsiteY4" fmla="*/ 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86" h="198120">
                  <a:moveTo>
                    <a:pt x="98993" y="0"/>
                  </a:moveTo>
                  <a:cubicBezTo>
                    <a:pt x="153249" y="0"/>
                    <a:pt x="197987" y="43815"/>
                    <a:pt x="197987" y="99060"/>
                  </a:cubicBezTo>
                  <a:cubicBezTo>
                    <a:pt x="197987" y="153353"/>
                    <a:pt x="154201" y="198120"/>
                    <a:pt x="98993" y="198120"/>
                  </a:cubicBezTo>
                  <a:cubicBezTo>
                    <a:pt x="44737" y="198120"/>
                    <a:pt x="0" y="154305"/>
                    <a:pt x="0" y="99060"/>
                  </a:cubicBezTo>
                  <a:cubicBezTo>
                    <a:pt x="0" y="43815"/>
                    <a:pt x="43786" y="0"/>
                    <a:pt x="98993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F27D52AF-AE83-72C5-67B7-62AE995E10BC}"/>
                </a:ext>
              </a:extLst>
            </p:cNvPr>
            <p:cNvSpPr/>
            <p:nvPr/>
          </p:nvSpPr>
          <p:spPr>
            <a:xfrm>
              <a:off x="6217837" y="3964305"/>
              <a:ext cx="180853" cy="180975"/>
            </a:xfrm>
            <a:custGeom>
              <a:avLst/>
              <a:gdLst>
                <a:gd name="connsiteX0" fmla="*/ 90427 w 180853"/>
                <a:gd name="connsiteY0" fmla="*/ 0 h 180975"/>
                <a:gd name="connsiteX1" fmla="*/ 180853 w 180853"/>
                <a:gd name="connsiteY1" fmla="*/ 90488 h 180975"/>
                <a:gd name="connsiteX2" fmla="*/ 90427 w 180853"/>
                <a:gd name="connsiteY2" fmla="*/ 180975 h 180975"/>
                <a:gd name="connsiteX3" fmla="*/ 0 w 180853"/>
                <a:gd name="connsiteY3" fmla="*/ 90488 h 180975"/>
                <a:gd name="connsiteX4" fmla="*/ 90427 w 180853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53" h="180975">
                  <a:moveTo>
                    <a:pt x="90427" y="0"/>
                  </a:moveTo>
                  <a:cubicBezTo>
                    <a:pt x="140875" y="0"/>
                    <a:pt x="180853" y="40957"/>
                    <a:pt x="180853" y="90488"/>
                  </a:cubicBezTo>
                  <a:cubicBezTo>
                    <a:pt x="180853" y="140970"/>
                    <a:pt x="139923" y="180975"/>
                    <a:pt x="90427" y="180975"/>
                  </a:cubicBezTo>
                  <a:cubicBezTo>
                    <a:pt x="40930" y="180975"/>
                    <a:pt x="0" y="140017"/>
                    <a:pt x="0" y="90488"/>
                  </a:cubicBezTo>
                  <a:cubicBezTo>
                    <a:pt x="0" y="40957"/>
                    <a:pt x="40930" y="0"/>
                    <a:pt x="9042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D2E5567A-33A2-9E28-F330-50D31852AD8D}"/>
                </a:ext>
              </a:extLst>
            </p:cNvPr>
            <p:cNvSpPr/>
            <p:nvPr/>
          </p:nvSpPr>
          <p:spPr>
            <a:xfrm>
              <a:off x="6527191" y="3973830"/>
              <a:ext cx="161815" cy="161925"/>
            </a:xfrm>
            <a:custGeom>
              <a:avLst/>
              <a:gdLst>
                <a:gd name="connsiteX0" fmla="*/ 80908 w 161815"/>
                <a:gd name="connsiteY0" fmla="*/ 0 h 161925"/>
                <a:gd name="connsiteX1" fmla="*/ 161816 w 161815"/>
                <a:gd name="connsiteY1" fmla="*/ 80963 h 161925"/>
                <a:gd name="connsiteX2" fmla="*/ 80908 w 161815"/>
                <a:gd name="connsiteY2" fmla="*/ 161925 h 161925"/>
                <a:gd name="connsiteX3" fmla="*/ 0 w 161815"/>
                <a:gd name="connsiteY3" fmla="*/ 80963 h 161925"/>
                <a:gd name="connsiteX4" fmla="*/ 80908 w 161815"/>
                <a:gd name="connsiteY4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15" h="161925">
                  <a:moveTo>
                    <a:pt x="80908" y="0"/>
                  </a:moveTo>
                  <a:cubicBezTo>
                    <a:pt x="125645" y="0"/>
                    <a:pt x="161816" y="36195"/>
                    <a:pt x="161816" y="80963"/>
                  </a:cubicBezTo>
                  <a:cubicBezTo>
                    <a:pt x="161816" y="125730"/>
                    <a:pt x="125645" y="161925"/>
                    <a:pt x="80908" y="161925"/>
                  </a:cubicBezTo>
                  <a:cubicBezTo>
                    <a:pt x="36171" y="161925"/>
                    <a:pt x="0" y="125730"/>
                    <a:pt x="0" y="80963"/>
                  </a:cubicBezTo>
                  <a:cubicBezTo>
                    <a:pt x="0" y="36195"/>
                    <a:pt x="36171" y="0"/>
                    <a:pt x="8090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0B514B57-7447-5641-3011-EA0B4423CE83}"/>
                </a:ext>
              </a:extLst>
            </p:cNvPr>
            <p:cNvSpPr/>
            <p:nvPr/>
          </p:nvSpPr>
          <p:spPr>
            <a:xfrm>
              <a:off x="3807731" y="4256722"/>
              <a:ext cx="197034" cy="198120"/>
            </a:xfrm>
            <a:custGeom>
              <a:avLst/>
              <a:gdLst>
                <a:gd name="connsiteX0" fmla="*/ 98041 w 197034"/>
                <a:gd name="connsiteY0" fmla="*/ 0 h 198120"/>
                <a:gd name="connsiteX1" fmla="*/ 197035 w 197034"/>
                <a:gd name="connsiteY1" fmla="*/ 99060 h 198120"/>
                <a:gd name="connsiteX2" fmla="*/ 98041 w 197034"/>
                <a:gd name="connsiteY2" fmla="*/ 198120 h 198120"/>
                <a:gd name="connsiteX3" fmla="*/ 0 w 197034"/>
                <a:gd name="connsiteY3" fmla="*/ 99060 h 198120"/>
                <a:gd name="connsiteX4" fmla="*/ 98041 w 197034"/>
                <a:gd name="connsiteY4" fmla="*/ 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4" h="198120">
                  <a:moveTo>
                    <a:pt x="98041" y="0"/>
                  </a:moveTo>
                  <a:cubicBezTo>
                    <a:pt x="152297" y="0"/>
                    <a:pt x="197035" y="43815"/>
                    <a:pt x="197035" y="99060"/>
                  </a:cubicBezTo>
                  <a:cubicBezTo>
                    <a:pt x="197035" y="153353"/>
                    <a:pt x="153249" y="198120"/>
                    <a:pt x="98041" y="198120"/>
                  </a:cubicBezTo>
                  <a:cubicBezTo>
                    <a:pt x="42834" y="198120"/>
                    <a:pt x="0" y="153353"/>
                    <a:pt x="0" y="99060"/>
                  </a:cubicBezTo>
                  <a:cubicBezTo>
                    <a:pt x="0" y="44768"/>
                    <a:pt x="43785" y="0"/>
                    <a:pt x="98041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1C27B1BC-D3E0-38F0-7204-73629865CA76}"/>
                </a:ext>
              </a:extLst>
            </p:cNvPr>
            <p:cNvSpPr/>
            <p:nvPr/>
          </p:nvSpPr>
          <p:spPr>
            <a:xfrm>
              <a:off x="5614359" y="4262437"/>
              <a:ext cx="186564" cy="186690"/>
            </a:xfrm>
            <a:custGeom>
              <a:avLst/>
              <a:gdLst>
                <a:gd name="connsiteX0" fmla="*/ 93282 w 186564"/>
                <a:gd name="connsiteY0" fmla="*/ 0 h 186690"/>
                <a:gd name="connsiteX1" fmla="*/ 186564 w 186564"/>
                <a:gd name="connsiteY1" fmla="*/ 93345 h 186690"/>
                <a:gd name="connsiteX2" fmla="*/ 93282 w 186564"/>
                <a:gd name="connsiteY2" fmla="*/ 186690 h 186690"/>
                <a:gd name="connsiteX3" fmla="*/ 0 w 186564"/>
                <a:gd name="connsiteY3" fmla="*/ 93345 h 186690"/>
                <a:gd name="connsiteX4" fmla="*/ 93282 w 186564"/>
                <a:gd name="connsiteY4" fmla="*/ 0 h 18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64" h="186690">
                  <a:moveTo>
                    <a:pt x="93282" y="0"/>
                  </a:moveTo>
                  <a:cubicBezTo>
                    <a:pt x="144683" y="0"/>
                    <a:pt x="186564" y="41910"/>
                    <a:pt x="186564" y="93345"/>
                  </a:cubicBezTo>
                  <a:cubicBezTo>
                    <a:pt x="186564" y="144780"/>
                    <a:pt x="144683" y="186690"/>
                    <a:pt x="93282" y="186690"/>
                  </a:cubicBezTo>
                  <a:cubicBezTo>
                    <a:pt x="41882" y="186690"/>
                    <a:pt x="0" y="144780"/>
                    <a:pt x="0" y="93345"/>
                  </a:cubicBezTo>
                  <a:cubicBezTo>
                    <a:pt x="0" y="41910"/>
                    <a:pt x="41882" y="0"/>
                    <a:pt x="9328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B8422ACF-6511-8FFF-C17C-6A893BCC7568}"/>
                </a:ext>
              </a:extLst>
            </p:cNvPr>
            <p:cNvSpPr/>
            <p:nvPr/>
          </p:nvSpPr>
          <p:spPr>
            <a:xfrm>
              <a:off x="5920841" y="4268152"/>
              <a:ext cx="175158" cy="175259"/>
            </a:xfrm>
            <a:custGeom>
              <a:avLst/>
              <a:gdLst>
                <a:gd name="connsiteX0" fmla="*/ 87588 w 175158"/>
                <a:gd name="connsiteY0" fmla="*/ 0 h 175259"/>
                <a:gd name="connsiteX1" fmla="*/ 175159 w 175158"/>
                <a:gd name="connsiteY1" fmla="*/ 87630 h 175259"/>
                <a:gd name="connsiteX2" fmla="*/ 87588 w 175158"/>
                <a:gd name="connsiteY2" fmla="*/ 175260 h 175259"/>
                <a:gd name="connsiteX3" fmla="*/ 17 w 175158"/>
                <a:gd name="connsiteY3" fmla="*/ 87630 h 175259"/>
                <a:gd name="connsiteX4" fmla="*/ 87588 w 175158"/>
                <a:gd name="connsiteY4" fmla="*/ 0 h 17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158" h="175259">
                  <a:moveTo>
                    <a:pt x="87588" y="0"/>
                  </a:moveTo>
                  <a:cubicBezTo>
                    <a:pt x="136132" y="0"/>
                    <a:pt x="175159" y="39053"/>
                    <a:pt x="175159" y="87630"/>
                  </a:cubicBezTo>
                  <a:cubicBezTo>
                    <a:pt x="175159" y="136207"/>
                    <a:pt x="136132" y="175260"/>
                    <a:pt x="87588" y="175260"/>
                  </a:cubicBezTo>
                  <a:cubicBezTo>
                    <a:pt x="39043" y="175260"/>
                    <a:pt x="17" y="136207"/>
                    <a:pt x="17" y="87630"/>
                  </a:cubicBezTo>
                  <a:cubicBezTo>
                    <a:pt x="-935" y="39053"/>
                    <a:pt x="39043" y="0"/>
                    <a:pt x="8758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6506F733-6ABE-BCB2-C17E-575EBB10119F}"/>
                </a:ext>
              </a:extLst>
            </p:cNvPr>
            <p:cNvSpPr/>
            <p:nvPr/>
          </p:nvSpPr>
          <p:spPr>
            <a:xfrm>
              <a:off x="6228308" y="4275772"/>
              <a:ext cx="159912" cy="160020"/>
            </a:xfrm>
            <a:custGeom>
              <a:avLst/>
              <a:gdLst>
                <a:gd name="connsiteX0" fmla="*/ 79956 w 159912"/>
                <a:gd name="connsiteY0" fmla="*/ 0 h 160020"/>
                <a:gd name="connsiteX1" fmla="*/ 159912 w 159912"/>
                <a:gd name="connsiteY1" fmla="*/ 80010 h 160020"/>
                <a:gd name="connsiteX2" fmla="*/ 79956 w 159912"/>
                <a:gd name="connsiteY2" fmla="*/ 160020 h 160020"/>
                <a:gd name="connsiteX3" fmla="*/ 0 w 159912"/>
                <a:gd name="connsiteY3" fmla="*/ 80010 h 160020"/>
                <a:gd name="connsiteX4" fmla="*/ 79956 w 159912"/>
                <a:gd name="connsiteY4" fmla="*/ 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912" h="160020">
                  <a:moveTo>
                    <a:pt x="79956" y="0"/>
                  </a:moveTo>
                  <a:cubicBezTo>
                    <a:pt x="123742" y="0"/>
                    <a:pt x="159912" y="35243"/>
                    <a:pt x="159912" y="80010"/>
                  </a:cubicBezTo>
                  <a:cubicBezTo>
                    <a:pt x="159912" y="123825"/>
                    <a:pt x="124694" y="160020"/>
                    <a:pt x="79956" y="160020"/>
                  </a:cubicBezTo>
                  <a:cubicBezTo>
                    <a:pt x="36171" y="160020"/>
                    <a:pt x="0" y="124778"/>
                    <a:pt x="0" y="80010"/>
                  </a:cubicBezTo>
                  <a:cubicBezTo>
                    <a:pt x="0" y="36195"/>
                    <a:pt x="36171" y="0"/>
                    <a:pt x="79956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26F05E0E-121B-CB06-0115-254684EE57CB}"/>
                </a:ext>
              </a:extLst>
            </p:cNvPr>
            <p:cNvSpPr/>
            <p:nvPr/>
          </p:nvSpPr>
          <p:spPr>
            <a:xfrm>
              <a:off x="6537662" y="4285297"/>
              <a:ext cx="140875" cy="140970"/>
            </a:xfrm>
            <a:custGeom>
              <a:avLst/>
              <a:gdLst>
                <a:gd name="connsiteX0" fmla="*/ 70437 w 140875"/>
                <a:gd name="connsiteY0" fmla="*/ 0 h 140970"/>
                <a:gd name="connsiteX1" fmla="*/ 140875 w 140875"/>
                <a:gd name="connsiteY1" fmla="*/ 70485 h 140970"/>
                <a:gd name="connsiteX2" fmla="*/ 70437 w 140875"/>
                <a:gd name="connsiteY2" fmla="*/ 140970 h 140970"/>
                <a:gd name="connsiteX3" fmla="*/ 0 w 140875"/>
                <a:gd name="connsiteY3" fmla="*/ 70485 h 140970"/>
                <a:gd name="connsiteX4" fmla="*/ 70437 w 140875"/>
                <a:gd name="connsiteY4" fmla="*/ 0 h 14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875" h="140970">
                  <a:moveTo>
                    <a:pt x="70437" y="0"/>
                  </a:moveTo>
                  <a:cubicBezTo>
                    <a:pt x="109464" y="0"/>
                    <a:pt x="140875" y="31433"/>
                    <a:pt x="140875" y="70485"/>
                  </a:cubicBezTo>
                  <a:cubicBezTo>
                    <a:pt x="140875" y="109538"/>
                    <a:pt x="109464" y="140970"/>
                    <a:pt x="70437" y="140970"/>
                  </a:cubicBezTo>
                  <a:cubicBezTo>
                    <a:pt x="31412" y="140970"/>
                    <a:pt x="0" y="109538"/>
                    <a:pt x="0" y="70485"/>
                  </a:cubicBezTo>
                  <a:cubicBezTo>
                    <a:pt x="0" y="31433"/>
                    <a:pt x="31412" y="0"/>
                    <a:pt x="7043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9640C99E-136E-26DE-38BB-D66C8A1DE17A}"/>
                </a:ext>
              </a:extLst>
            </p:cNvPr>
            <p:cNvSpPr/>
            <p:nvPr/>
          </p:nvSpPr>
          <p:spPr>
            <a:xfrm>
              <a:off x="5933212" y="4580572"/>
              <a:ext cx="150413" cy="150495"/>
            </a:xfrm>
            <a:custGeom>
              <a:avLst/>
              <a:gdLst>
                <a:gd name="connsiteX0" fmla="*/ 75216 w 150413"/>
                <a:gd name="connsiteY0" fmla="*/ 0 h 150495"/>
                <a:gd name="connsiteX1" fmla="*/ 150413 w 150413"/>
                <a:gd name="connsiteY1" fmla="*/ 75247 h 150495"/>
                <a:gd name="connsiteX2" fmla="*/ 75216 w 150413"/>
                <a:gd name="connsiteY2" fmla="*/ 150495 h 150495"/>
                <a:gd name="connsiteX3" fmla="*/ 19 w 150413"/>
                <a:gd name="connsiteY3" fmla="*/ 75247 h 150495"/>
                <a:gd name="connsiteX4" fmla="*/ 75216 w 150413"/>
                <a:gd name="connsiteY4" fmla="*/ 0 h 15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13" h="150495">
                  <a:moveTo>
                    <a:pt x="75216" y="0"/>
                  </a:moveTo>
                  <a:cubicBezTo>
                    <a:pt x="117098" y="0"/>
                    <a:pt x="150413" y="34290"/>
                    <a:pt x="150413" y="75247"/>
                  </a:cubicBezTo>
                  <a:cubicBezTo>
                    <a:pt x="150413" y="117158"/>
                    <a:pt x="116146" y="150495"/>
                    <a:pt x="75216" y="150495"/>
                  </a:cubicBezTo>
                  <a:cubicBezTo>
                    <a:pt x="33334" y="150495"/>
                    <a:pt x="19" y="116205"/>
                    <a:pt x="19" y="75247"/>
                  </a:cubicBezTo>
                  <a:cubicBezTo>
                    <a:pt x="-932" y="34290"/>
                    <a:pt x="33334" y="0"/>
                    <a:pt x="75216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5AA9CA46-5359-76F1-F5FE-7BA47A4958F8}"/>
                </a:ext>
              </a:extLst>
            </p:cNvPr>
            <p:cNvSpPr/>
            <p:nvPr/>
          </p:nvSpPr>
          <p:spPr>
            <a:xfrm>
              <a:off x="6239730" y="4588192"/>
              <a:ext cx="137067" cy="137159"/>
            </a:xfrm>
            <a:custGeom>
              <a:avLst/>
              <a:gdLst>
                <a:gd name="connsiteX0" fmla="*/ 68534 w 137067"/>
                <a:gd name="connsiteY0" fmla="*/ 0 h 137159"/>
                <a:gd name="connsiteX1" fmla="*/ 137068 w 137067"/>
                <a:gd name="connsiteY1" fmla="*/ 68580 h 137159"/>
                <a:gd name="connsiteX2" fmla="*/ 68534 w 137067"/>
                <a:gd name="connsiteY2" fmla="*/ 137160 h 137159"/>
                <a:gd name="connsiteX3" fmla="*/ 0 w 137067"/>
                <a:gd name="connsiteY3" fmla="*/ 68580 h 137159"/>
                <a:gd name="connsiteX4" fmla="*/ 68534 w 137067"/>
                <a:gd name="connsiteY4" fmla="*/ 0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67" h="137159">
                  <a:moveTo>
                    <a:pt x="68534" y="0"/>
                  </a:moveTo>
                  <a:cubicBezTo>
                    <a:pt x="106608" y="0"/>
                    <a:pt x="137068" y="30480"/>
                    <a:pt x="137068" y="68580"/>
                  </a:cubicBezTo>
                  <a:cubicBezTo>
                    <a:pt x="137068" y="106680"/>
                    <a:pt x="106608" y="137160"/>
                    <a:pt x="68534" y="137160"/>
                  </a:cubicBezTo>
                  <a:cubicBezTo>
                    <a:pt x="30459" y="137160"/>
                    <a:pt x="0" y="106680"/>
                    <a:pt x="0" y="68580"/>
                  </a:cubicBezTo>
                  <a:cubicBezTo>
                    <a:pt x="0" y="30480"/>
                    <a:pt x="30459" y="0"/>
                    <a:pt x="68534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FFFC18A4-6D58-C56A-7A74-B12EB9D29E11}"/>
                </a:ext>
              </a:extLst>
            </p:cNvPr>
            <p:cNvSpPr/>
            <p:nvPr/>
          </p:nvSpPr>
          <p:spPr>
            <a:xfrm>
              <a:off x="6548132" y="4595812"/>
              <a:ext cx="119934" cy="120015"/>
            </a:xfrm>
            <a:custGeom>
              <a:avLst/>
              <a:gdLst>
                <a:gd name="connsiteX0" fmla="*/ 59967 w 119934"/>
                <a:gd name="connsiteY0" fmla="*/ 0 h 120015"/>
                <a:gd name="connsiteX1" fmla="*/ 119934 w 119934"/>
                <a:gd name="connsiteY1" fmla="*/ 60007 h 120015"/>
                <a:gd name="connsiteX2" fmla="*/ 59967 w 119934"/>
                <a:gd name="connsiteY2" fmla="*/ 120015 h 120015"/>
                <a:gd name="connsiteX3" fmla="*/ 0 w 119934"/>
                <a:gd name="connsiteY3" fmla="*/ 60007 h 120015"/>
                <a:gd name="connsiteX4" fmla="*/ 59967 w 119934"/>
                <a:gd name="connsiteY4" fmla="*/ 0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34" h="120015">
                  <a:moveTo>
                    <a:pt x="59967" y="0"/>
                  </a:moveTo>
                  <a:cubicBezTo>
                    <a:pt x="93282" y="0"/>
                    <a:pt x="119934" y="26670"/>
                    <a:pt x="119934" y="60007"/>
                  </a:cubicBezTo>
                  <a:cubicBezTo>
                    <a:pt x="119934" y="93345"/>
                    <a:pt x="93282" y="120015"/>
                    <a:pt x="59967" y="120015"/>
                  </a:cubicBezTo>
                  <a:cubicBezTo>
                    <a:pt x="26652" y="120015"/>
                    <a:pt x="0" y="93345"/>
                    <a:pt x="0" y="60007"/>
                  </a:cubicBezTo>
                  <a:cubicBezTo>
                    <a:pt x="0" y="27622"/>
                    <a:pt x="26652" y="0"/>
                    <a:pt x="5996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45772D9-8127-347E-A0FA-10D362227146}"/>
                </a:ext>
              </a:extLst>
            </p:cNvPr>
            <p:cNvSpPr/>
            <p:nvPr/>
          </p:nvSpPr>
          <p:spPr>
            <a:xfrm>
              <a:off x="6823191" y="4605337"/>
              <a:ext cx="100925" cy="100965"/>
            </a:xfrm>
            <a:custGeom>
              <a:avLst/>
              <a:gdLst>
                <a:gd name="connsiteX0" fmla="*/ 50477 w 100925"/>
                <a:gd name="connsiteY0" fmla="*/ 0 h 100965"/>
                <a:gd name="connsiteX1" fmla="*/ 100926 w 100925"/>
                <a:gd name="connsiteY1" fmla="*/ 50482 h 100965"/>
                <a:gd name="connsiteX2" fmla="*/ 50477 w 100925"/>
                <a:gd name="connsiteY2" fmla="*/ 100965 h 100965"/>
                <a:gd name="connsiteX3" fmla="*/ 29 w 100925"/>
                <a:gd name="connsiteY3" fmla="*/ 50482 h 100965"/>
                <a:gd name="connsiteX4" fmla="*/ 50477 w 100925"/>
                <a:gd name="connsiteY4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25" h="100965">
                  <a:moveTo>
                    <a:pt x="50477" y="0"/>
                  </a:moveTo>
                  <a:cubicBezTo>
                    <a:pt x="79033" y="0"/>
                    <a:pt x="100926" y="22860"/>
                    <a:pt x="100926" y="50482"/>
                  </a:cubicBezTo>
                  <a:cubicBezTo>
                    <a:pt x="100926" y="79057"/>
                    <a:pt x="78081" y="100965"/>
                    <a:pt x="50477" y="100965"/>
                  </a:cubicBezTo>
                  <a:cubicBezTo>
                    <a:pt x="21922" y="100965"/>
                    <a:pt x="29" y="78105"/>
                    <a:pt x="29" y="50482"/>
                  </a:cubicBezTo>
                  <a:cubicBezTo>
                    <a:pt x="-923" y="22860"/>
                    <a:pt x="21922" y="0"/>
                    <a:pt x="5047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9B19C04C-F782-6569-FDC2-74A34B3F8402}"/>
                </a:ext>
              </a:extLst>
            </p:cNvPr>
            <p:cNvSpPr/>
            <p:nvPr/>
          </p:nvSpPr>
          <p:spPr>
            <a:xfrm>
              <a:off x="6560506" y="4909184"/>
              <a:ext cx="95185" cy="95250"/>
            </a:xfrm>
            <a:custGeom>
              <a:avLst/>
              <a:gdLst>
                <a:gd name="connsiteX0" fmla="*/ 47593 w 95185"/>
                <a:gd name="connsiteY0" fmla="*/ 0 h 95250"/>
                <a:gd name="connsiteX1" fmla="*/ 95186 w 95185"/>
                <a:gd name="connsiteY1" fmla="*/ 47625 h 95250"/>
                <a:gd name="connsiteX2" fmla="*/ 47593 w 95185"/>
                <a:gd name="connsiteY2" fmla="*/ 95250 h 95250"/>
                <a:gd name="connsiteX3" fmla="*/ 0 w 95185"/>
                <a:gd name="connsiteY3" fmla="*/ 47625 h 95250"/>
                <a:gd name="connsiteX4" fmla="*/ 47593 w 95185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85" h="95250">
                  <a:moveTo>
                    <a:pt x="47593" y="0"/>
                  </a:moveTo>
                  <a:cubicBezTo>
                    <a:pt x="74245" y="0"/>
                    <a:pt x="95186" y="20955"/>
                    <a:pt x="95186" y="47625"/>
                  </a:cubicBezTo>
                  <a:cubicBezTo>
                    <a:pt x="95186" y="74295"/>
                    <a:pt x="74245" y="95250"/>
                    <a:pt x="47593" y="95250"/>
                  </a:cubicBezTo>
                  <a:cubicBezTo>
                    <a:pt x="20941" y="95250"/>
                    <a:pt x="0" y="74295"/>
                    <a:pt x="0" y="47625"/>
                  </a:cubicBezTo>
                  <a:cubicBezTo>
                    <a:pt x="0" y="20955"/>
                    <a:pt x="21893" y="0"/>
                    <a:pt x="47593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AC56F477-5E50-FAD7-136A-7CCB2221CA07}"/>
                </a:ext>
              </a:extLst>
            </p:cNvPr>
            <p:cNvSpPr/>
            <p:nvPr/>
          </p:nvSpPr>
          <p:spPr>
            <a:xfrm>
              <a:off x="6868909" y="4916805"/>
              <a:ext cx="79956" cy="80009"/>
            </a:xfrm>
            <a:custGeom>
              <a:avLst/>
              <a:gdLst>
                <a:gd name="connsiteX0" fmla="*/ 39978 w 79956"/>
                <a:gd name="connsiteY0" fmla="*/ 0 h 80009"/>
                <a:gd name="connsiteX1" fmla="*/ 79956 w 79956"/>
                <a:gd name="connsiteY1" fmla="*/ 40005 h 80009"/>
                <a:gd name="connsiteX2" fmla="*/ 39978 w 79956"/>
                <a:gd name="connsiteY2" fmla="*/ 80010 h 80009"/>
                <a:gd name="connsiteX3" fmla="*/ 0 w 79956"/>
                <a:gd name="connsiteY3" fmla="*/ 40005 h 80009"/>
                <a:gd name="connsiteX4" fmla="*/ 39978 w 79956"/>
                <a:gd name="connsiteY4" fmla="*/ 0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56" h="80009">
                  <a:moveTo>
                    <a:pt x="39978" y="0"/>
                  </a:moveTo>
                  <a:cubicBezTo>
                    <a:pt x="61871" y="0"/>
                    <a:pt x="79956" y="18097"/>
                    <a:pt x="79956" y="40005"/>
                  </a:cubicBezTo>
                  <a:cubicBezTo>
                    <a:pt x="79956" y="61913"/>
                    <a:pt x="61871" y="80010"/>
                    <a:pt x="39978" y="80010"/>
                  </a:cubicBezTo>
                  <a:cubicBezTo>
                    <a:pt x="18085" y="80010"/>
                    <a:pt x="0" y="61913"/>
                    <a:pt x="0" y="40005"/>
                  </a:cubicBezTo>
                  <a:cubicBezTo>
                    <a:pt x="0" y="18097"/>
                    <a:pt x="18085" y="0"/>
                    <a:pt x="39978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6CA6D6A6-1315-DEF1-0C18-DC86CEBB076E}"/>
                </a:ext>
              </a:extLst>
            </p:cNvPr>
            <p:cNvSpPr/>
            <p:nvPr/>
          </p:nvSpPr>
          <p:spPr>
            <a:xfrm>
              <a:off x="6882183" y="5230177"/>
              <a:ext cx="53355" cy="53340"/>
            </a:xfrm>
            <a:custGeom>
              <a:avLst/>
              <a:gdLst>
                <a:gd name="connsiteX0" fmla="*/ 26703 w 53355"/>
                <a:gd name="connsiteY0" fmla="*/ 0 h 53340"/>
                <a:gd name="connsiteX1" fmla="*/ 53356 w 53355"/>
                <a:gd name="connsiteY1" fmla="*/ 26670 h 53340"/>
                <a:gd name="connsiteX2" fmla="*/ 26703 w 53355"/>
                <a:gd name="connsiteY2" fmla="*/ 53340 h 53340"/>
                <a:gd name="connsiteX3" fmla="*/ 51 w 53355"/>
                <a:gd name="connsiteY3" fmla="*/ 26670 h 53340"/>
                <a:gd name="connsiteX4" fmla="*/ 26703 w 53355"/>
                <a:gd name="connsiteY4" fmla="*/ 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55" h="53340">
                  <a:moveTo>
                    <a:pt x="26703" y="0"/>
                  </a:moveTo>
                  <a:cubicBezTo>
                    <a:pt x="41933" y="0"/>
                    <a:pt x="53356" y="12382"/>
                    <a:pt x="53356" y="26670"/>
                  </a:cubicBezTo>
                  <a:cubicBezTo>
                    <a:pt x="53356" y="41910"/>
                    <a:pt x="40981" y="53340"/>
                    <a:pt x="26703" y="53340"/>
                  </a:cubicBezTo>
                  <a:cubicBezTo>
                    <a:pt x="11474" y="53340"/>
                    <a:pt x="51" y="40957"/>
                    <a:pt x="51" y="26670"/>
                  </a:cubicBezTo>
                  <a:cubicBezTo>
                    <a:pt x="-900" y="12382"/>
                    <a:pt x="11474" y="0"/>
                    <a:pt x="26703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968AC8A5-8F4F-4AD7-BA37-03E1AB9CD897}"/>
                </a:ext>
              </a:extLst>
            </p:cNvPr>
            <p:cNvSpPr/>
            <p:nvPr/>
          </p:nvSpPr>
          <p:spPr>
            <a:xfrm>
              <a:off x="6281612" y="4929187"/>
              <a:ext cx="53304" cy="53340"/>
            </a:xfrm>
            <a:custGeom>
              <a:avLst/>
              <a:gdLst>
                <a:gd name="connsiteX0" fmla="*/ 26652 w 53304"/>
                <a:gd name="connsiteY0" fmla="*/ 0 h 53340"/>
                <a:gd name="connsiteX1" fmla="*/ 53304 w 53304"/>
                <a:gd name="connsiteY1" fmla="*/ 26670 h 53340"/>
                <a:gd name="connsiteX2" fmla="*/ 26652 w 53304"/>
                <a:gd name="connsiteY2" fmla="*/ 53340 h 53340"/>
                <a:gd name="connsiteX3" fmla="*/ 0 w 53304"/>
                <a:gd name="connsiteY3" fmla="*/ 26670 h 53340"/>
                <a:gd name="connsiteX4" fmla="*/ 26652 w 53304"/>
                <a:gd name="connsiteY4" fmla="*/ 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04" h="53340">
                  <a:moveTo>
                    <a:pt x="26652" y="0"/>
                  </a:moveTo>
                  <a:cubicBezTo>
                    <a:pt x="41882" y="0"/>
                    <a:pt x="53304" y="12382"/>
                    <a:pt x="53304" y="26670"/>
                  </a:cubicBezTo>
                  <a:cubicBezTo>
                    <a:pt x="53304" y="41910"/>
                    <a:pt x="40930" y="53340"/>
                    <a:pt x="26652" y="53340"/>
                  </a:cubicBezTo>
                  <a:cubicBezTo>
                    <a:pt x="11422" y="53340"/>
                    <a:pt x="0" y="40957"/>
                    <a:pt x="0" y="26670"/>
                  </a:cubicBezTo>
                  <a:cubicBezTo>
                    <a:pt x="0" y="12382"/>
                    <a:pt x="11422" y="0"/>
                    <a:pt x="2665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739435ED-9558-5AA0-6136-DAC202D6026A}"/>
                </a:ext>
              </a:extLst>
            </p:cNvPr>
            <p:cNvSpPr/>
            <p:nvPr/>
          </p:nvSpPr>
          <p:spPr>
            <a:xfrm>
              <a:off x="6828931" y="4341494"/>
              <a:ext cx="53304" cy="53340"/>
            </a:xfrm>
            <a:custGeom>
              <a:avLst/>
              <a:gdLst>
                <a:gd name="connsiteX0" fmla="*/ 26652 w 53304"/>
                <a:gd name="connsiteY0" fmla="*/ 0 h 53340"/>
                <a:gd name="connsiteX1" fmla="*/ 53304 w 53304"/>
                <a:gd name="connsiteY1" fmla="*/ 26670 h 53340"/>
                <a:gd name="connsiteX2" fmla="*/ 26652 w 53304"/>
                <a:gd name="connsiteY2" fmla="*/ 53340 h 53340"/>
                <a:gd name="connsiteX3" fmla="*/ 0 w 53304"/>
                <a:gd name="connsiteY3" fmla="*/ 26670 h 53340"/>
                <a:gd name="connsiteX4" fmla="*/ 26652 w 53304"/>
                <a:gd name="connsiteY4" fmla="*/ 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04" h="53340">
                  <a:moveTo>
                    <a:pt x="26652" y="0"/>
                  </a:moveTo>
                  <a:cubicBezTo>
                    <a:pt x="41882" y="0"/>
                    <a:pt x="53304" y="12383"/>
                    <a:pt x="53304" y="26670"/>
                  </a:cubicBezTo>
                  <a:cubicBezTo>
                    <a:pt x="53304" y="41910"/>
                    <a:pt x="40930" y="53340"/>
                    <a:pt x="26652" y="53340"/>
                  </a:cubicBezTo>
                  <a:cubicBezTo>
                    <a:pt x="12374" y="53340"/>
                    <a:pt x="0" y="40958"/>
                    <a:pt x="0" y="26670"/>
                  </a:cubicBezTo>
                  <a:cubicBezTo>
                    <a:pt x="0" y="12383"/>
                    <a:pt x="12374" y="0"/>
                    <a:pt x="26652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84F583CA-D490-BAE5-40B2-8BBECE90E57D}"/>
                </a:ext>
              </a:extLst>
            </p:cNvPr>
            <p:cNvSpPr/>
            <p:nvPr/>
          </p:nvSpPr>
          <p:spPr>
            <a:xfrm>
              <a:off x="6518573" y="3427095"/>
              <a:ext cx="53355" cy="53339"/>
            </a:xfrm>
            <a:custGeom>
              <a:avLst/>
              <a:gdLst>
                <a:gd name="connsiteX0" fmla="*/ 26704 w 53355"/>
                <a:gd name="connsiteY0" fmla="*/ 0 h 53339"/>
                <a:gd name="connsiteX1" fmla="*/ 53356 w 53355"/>
                <a:gd name="connsiteY1" fmla="*/ 26670 h 53339"/>
                <a:gd name="connsiteX2" fmla="*/ 26704 w 53355"/>
                <a:gd name="connsiteY2" fmla="*/ 53340 h 53339"/>
                <a:gd name="connsiteX3" fmla="*/ 51 w 53355"/>
                <a:gd name="connsiteY3" fmla="*/ 26670 h 53339"/>
                <a:gd name="connsiteX4" fmla="*/ 26704 w 53355"/>
                <a:gd name="connsiteY4" fmla="*/ 0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55" h="53339">
                  <a:moveTo>
                    <a:pt x="26704" y="0"/>
                  </a:moveTo>
                  <a:cubicBezTo>
                    <a:pt x="41933" y="0"/>
                    <a:pt x="53356" y="12383"/>
                    <a:pt x="53356" y="26670"/>
                  </a:cubicBezTo>
                  <a:cubicBezTo>
                    <a:pt x="53356" y="41910"/>
                    <a:pt x="40982" y="53340"/>
                    <a:pt x="26704" y="53340"/>
                  </a:cubicBezTo>
                  <a:cubicBezTo>
                    <a:pt x="11474" y="53340"/>
                    <a:pt x="51" y="40958"/>
                    <a:pt x="51" y="26670"/>
                  </a:cubicBezTo>
                  <a:cubicBezTo>
                    <a:pt x="-900" y="12383"/>
                    <a:pt x="11474" y="0"/>
                    <a:pt x="26704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8DCFC0C8-FC23-C9A7-E2F4-1F0645FB3400}"/>
                </a:ext>
              </a:extLst>
            </p:cNvPr>
            <p:cNvSpPr/>
            <p:nvPr/>
          </p:nvSpPr>
          <p:spPr>
            <a:xfrm>
              <a:off x="6239730" y="2782252"/>
              <a:ext cx="137067" cy="137159"/>
            </a:xfrm>
            <a:custGeom>
              <a:avLst/>
              <a:gdLst>
                <a:gd name="connsiteX0" fmla="*/ 68534 w 137067"/>
                <a:gd name="connsiteY0" fmla="*/ 0 h 137159"/>
                <a:gd name="connsiteX1" fmla="*/ 137068 w 137067"/>
                <a:gd name="connsiteY1" fmla="*/ 68580 h 137159"/>
                <a:gd name="connsiteX2" fmla="*/ 68534 w 137067"/>
                <a:gd name="connsiteY2" fmla="*/ 137160 h 137159"/>
                <a:gd name="connsiteX3" fmla="*/ 0 w 137067"/>
                <a:gd name="connsiteY3" fmla="*/ 68580 h 137159"/>
                <a:gd name="connsiteX4" fmla="*/ 68534 w 137067"/>
                <a:gd name="connsiteY4" fmla="*/ 0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67" h="137159">
                  <a:moveTo>
                    <a:pt x="68534" y="0"/>
                  </a:moveTo>
                  <a:cubicBezTo>
                    <a:pt x="106608" y="0"/>
                    <a:pt x="137068" y="30480"/>
                    <a:pt x="137068" y="68580"/>
                  </a:cubicBezTo>
                  <a:cubicBezTo>
                    <a:pt x="137068" y="106680"/>
                    <a:pt x="106608" y="137160"/>
                    <a:pt x="68534" y="137160"/>
                  </a:cubicBezTo>
                  <a:cubicBezTo>
                    <a:pt x="30459" y="137160"/>
                    <a:pt x="0" y="106680"/>
                    <a:pt x="0" y="68580"/>
                  </a:cubicBezTo>
                  <a:cubicBezTo>
                    <a:pt x="0" y="30480"/>
                    <a:pt x="30459" y="0"/>
                    <a:pt x="68534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64829D1-40A8-4DD7-8FE7-CA27E5805962}"/>
                </a:ext>
              </a:extLst>
            </p:cNvPr>
            <p:cNvSpPr/>
            <p:nvPr/>
          </p:nvSpPr>
          <p:spPr>
            <a:xfrm>
              <a:off x="6861294" y="2221229"/>
              <a:ext cx="95185" cy="95250"/>
            </a:xfrm>
            <a:custGeom>
              <a:avLst/>
              <a:gdLst>
                <a:gd name="connsiteX0" fmla="*/ 47593 w 95185"/>
                <a:gd name="connsiteY0" fmla="*/ 0 h 95250"/>
                <a:gd name="connsiteX1" fmla="*/ 95186 w 95185"/>
                <a:gd name="connsiteY1" fmla="*/ 47625 h 95250"/>
                <a:gd name="connsiteX2" fmla="*/ 47593 w 95185"/>
                <a:gd name="connsiteY2" fmla="*/ 95250 h 95250"/>
                <a:gd name="connsiteX3" fmla="*/ 0 w 95185"/>
                <a:gd name="connsiteY3" fmla="*/ 47625 h 95250"/>
                <a:gd name="connsiteX4" fmla="*/ 47593 w 95185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85" h="95250">
                  <a:moveTo>
                    <a:pt x="47593" y="0"/>
                  </a:moveTo>
                  <a:cubicBezTo>
                    <a:pt x="74245" y="0"/>
                    <a:pt x="95186" y="20955"/>
                    <a:pt x="95186" y="47625"/>
                  </a:cubicBezTo>
                  <a:cubicBezTo>
                    <a:pt x="95186" y="74295"/>
                    <a:pt x="74245" y="95250"/>
                    <a:pt x="47593" y="95250"/>
                  </a:cubicBezTo>
                  <a:cubicBezTo>
                    <a:pt x="20941" y="95250"/>
                    <a:pt x="0" y="74295"/>
                    <a:pt x="0" y="47625"/>
                  </a:cubicBezTo>
                  <a:cubicBezTo>
                    <a:pt x="0" y="21908"/>
                    <a:pt x="20941" y="0"/>
                    <a:pt x="47593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F4C7E024-3A71-0FDD-665E-D84AED4629BB}"/>
                </a:ext>
              </a:extLst>
            </p:cNvPr>
            <p:cNvSpPr/>
            <p:nvPr/>
          </p:nvSpPr>
          <p:spPr>
            <a:xfrm>
              <a:off x="6537662" y="3684269"/>
              <a:ext cx="140875" cy="140970"/>
            </a:xfrm>
            <a:custGeom>
              <a:avLst/>
              <a:gdLst>
                <a:gd name="connsiteX0" fmla="*/ 70437 w 140875"/>
                <a:gd name="connsiteY0" fmla="*/ 0 h 140970"/>
                <a:gd name="connsiteX1" fmla="*/ 140875 w 140875"/>
                <a:gd name="connsiteY1" fmla="*/ 70485 h 140970"/>
                <a:gd name="connsiteX2" fmla="*/ 70437 w 140875"/>
                <a:gd name="connsiteY2" fmla="*/ 140970 h 140970"/>
                <a:gd name="connsiteX3" fmla="*/ 0 w 140875"/>
                <a:gd name="connsiteY3" fmla="*/ 70485 h 140970"/>
                <a:gd name="connsiteX4" fmla="*/ 70437 w 140875"/>
                <a:gd name="connsiteY4" fmla="*/ 0 h 14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875" h="140970">
                  <a:moveTo>
                    <a:pt x="70437" y="0"/>
                  </a:moveTo>
                  <a:cubicBezTo>
                    <a:pt x="109464" y="0"/>
                    <a:pt x="140875" y="31433"/>
                    <a:pt x="140875" y="70485"/>
                  </a:cubicBezTo>
                  <a:cubicBezTo>
                    <a:pt x="140875" y="109538"/>
                    <a:pt x="109464" y="140970"/>
                    <a:pt x="70437" y="140970"/>
                  </a:cubicBezTo>
                  <a:cubicBezTo>
                    <a:pt x="31412" y="140970"/>
                    <a:pt x="0" y="109538"/>
                    <a:pt x="0" y="70485"/>
                  </a:cubicBezTo>
                  <a:cubicBezTo>
                    <a:pt x="0" y="31433"/>
                    <a:pt x="31412" y="0"/>
                    <a:pt x="70437" y="0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EE07BBC-5504-FF48-9E05-3B3E99E66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2705" y="2592281"/>
            <a:ext cx="6449002" cy="167343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55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Titolo della présentation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F3D9B95-E8B4-AD15-7F44-CC9EAEDF1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81" y="5915556"/>
            <a:ext cx="703090" cy="469096"/>
          </a:xfrm>
          <a:prstGeom prst="rect">
            <a:avLst/>
          </a:prstGeom>
        </p:spPr>
      </p:pic>
      <p:pic>
        <p:nvPicPr>
          <p:cNvPr id="256" name="Image 255">
            <a:extLst>
              <a:ext uri="{FF2B5EF4-FFF2-40B4-BE49-F238E27FC236}">
                <a16:creationId xmlns:a16="http://schemas.microsoft.com/office/drawing/2014/main" id="{A5DDBFE2-DFCA-2F58-FA33-7431959A66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808" y="5028232"/>
            <a:ext cx="1967051" cy="137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2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0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6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7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69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98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2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0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0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  <p:sldLayoutId id="2147483674" r:id="rId12"/>
    <p:sldLayoutId id="2147483675" r:id="rId13"/>
    <p:sldLayoutId id="2147483676" r:id="rId14"/>
    <p:sldLayoutId id="214748367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ascuoladiopencoesione.it/it/team/22-23-EN_0007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scuoladiopencoesione.it/it/team/22-23-SUP_0077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hyperlink" Target="http://www.opencoesione.gov.it/progetti/1si22730" TargetMode="External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ascuoladiopencoesione.it/it/team/22-23-SUP_0079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www.ascuoladiopencoesione.it/it/team/22-23-SUP_009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opencoesione.gov.it/it/progetti/1si25947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ear-of-skills.europa.eu/index_it?etrans=it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F049F8-87E1-403E-2A50-2F4544BF8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781C76-5C70-13CA-702B-3A635C91C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808" y="2651079"/>
            <a:ext cx="6315734" cy="1555842"/>
          </a:xfrm>
        </p:spPr>
        <p:txBody>
          <a:bodyPr>
            <a:noAutofit/>
          </a:bodyPr>
          <a:lstStyle/>
          <a:p>
            <a:r>
              <a:rPr lang="pt-IT" sz="6600" dirty="0">
                <a:latin typeface="Aharoni" panose="02010803020104030203" pitchFamily="2" charset="-79"/>
                <a:cs typeface="Aharoni" panose="02010803020104030203" pitchFamily="2" charset="-79"/>
              </a:rPr>
              <a:t>Insieme per l’Europa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ED6580-C815-96BB-276B-4E306D028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808" y="4617536"/>
            <a:ext cx="3252063" cy="1353250"/>
          </a:xfrm>
        </p:spPr>
        <p:txBody>
          <a:bodyPr>
            <a:normAutofit/>
          </a:bodyPr>
          <a:lstStyle/>
          <a:p>
            <a:r>
              <a:rPr lang="pt-IT" b="1" dirty="0"/>
              <a:t>Festa </a:t>
            </a:r>
            <a:r>
              <a:rPr lang="pt-IT" b="1" dirty="0">
                <a:latin typeface="Neue Haas Grotesk Text Pro" panose="020B0504020202020204" pitchFamily="34" charset="77"/>
                <a:cs typeface="Aharoni" panose="02010803020104030203" pitchFamily="2" charset="-79"/>
              </a:rPr>
              <a:t>dell’Europa</a:t>
            </a:r>
            <a:endParaRPr lang="pt-IT" b="1" dirty="0"/>
          </a:p>
          <a:p>
            <a:r>
              <a:rPr lang="pt-IT" b="1" dirty="0"/>
              <a:t>8 Maggio 2023</a:t>
            </a:r>
          </a:p>
        </p:txBody>
      </p:sp>
      <p:pic>
        <p:nvPicPr>
          <p:cNvPr id="5" name="Espaço Reservado para Conteúdo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1A9F4A20-7DDF-EEED-02D2-410E5AEA1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34" b="91849"/>
          <a:stretch/>
        </p:blipFill>
        <p:spPr>
          <a:xfrm>
            <a:off x="219978" y="312601"/>
            <a:ext cx="7458016" cy="1079292"/>
          </a:xfrm>
          <a:prstGeom prst="rect">
            <a:avLst/>
          </a:prstGeom>
        </p:spPr>
      </p:pic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9F48C37B-1F7C-B864-CF99-694E02CC18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32092"/>
          <a:stretch/>
        </p:blipFill>
        <p:spPr>
          <a:xfrm>
            <a:off x="5051009" y="0"/>
            <a:ext cx="7140991" cy="6858000"/>
          </a:xfrm>
          <a:custGeom>
            <a:avLst/>
            <a:gdLst>
              <a:gd name="connsiteX0" fmla="*/ 2735592 w 4871776"/>
              <a:gd name="connsiteY0" fmla="*/ 1595677 h 6898844"/>
              <a:gd name="connsiteX1" fmla="*/ 2729215 w 4871776"/>
              <a:gd name="connsiteY1" fmla="*/ 1602065 h 6898844"/>
              <a:gd name="connsiteX2" fmla="*/ 2735592 w 4871776"/>
              <a:gd name="connsiteY2" fmla="*/ 1608453 h 6898844"/>
              <a:gd name="connsiteX3" fmla="*/ 2741968 w 4871776"/>
              <a:gd name="connsiteY3" fmla="*/ 1602065 h 6898844"/>
              <a:gd name="connsiteX4" fmla="*/ 2735592 w 4871776"/>
              <a:gd name="connsiteY4" fmla="*/ 1595677 h 6898844"/>
              <a:gd name="connsiteX5" fmla="*/ 2749620 w 4871776"/>
              <a:gd name="connsiteY5" fmla="*/ 1542019 h 6898844"/>
              <a:gd name="connsiteX6" fmla="*/ 2743244 w 4871776"/>
              <a:gd name="connsiteY6" fmla="*/ 1548407 h 6898844"/>
              <a:gd name="connsiteX7" fmla="*/ 2749620 w 4871776"/>
              <a:gd name="connsiteY7" fmla="*/ 1554795 h 6898844"/>
              <a:gd name="connsiteX8" fmla="*/ 2755997 w 4871776"/>
              <a:gd name="connsiteY8" fmla="*/ 1548407 h 6898844"/>
              <a:gd name="connsiteX9" fmla="*/ 2749620 w 4871776"/>
              <a:gd name="connsiteY9" fmla="*/ 1542019 h 6898844"/>
              <a:gd name="connsiteX10" fmla="*/ 2789156 w 4871776"/>
              <a:gd name="connsiteY10" fmla="*/ 1540742 h 6898844"/>
              <a:gd name="connsiteX11" fmla="*/ 2781504 w 4871776"/>
              <a:gd name="connsiteY11" fmla="*/ 1548407 h 6898844"/>
              <a:gd name="connsiteX12" fmla="*/ 2789156 w 4871776"/>
              <a:gd name="connsiteY12" fmla="*/ 1556073 h 6898844"/>
              <a:gd name="connsiteX13" fmla="*/ 2796808 w 4871776"/>
              <a:gd name="connsiteY13" fmla="*/ 1548407 h 6898844"/>
              <a:gd name="connsiteX14" fmla="*/ 2789156 w 4871776"/>
              <a:gd name="connsiteY14" fmla="*/ 1540742 h 6898844"/>
              <a:gd name="connsiteX15" fmla="*/ 2897559 w 4871776"/>
              <a:gd name="connsiteY15" fmla="*/ 1487084 h 6898844"/>
              <a:gd name="connsiteX16" fmla="*/ 2889907 w 4871776"/>
              <a:gd name="connsiteY16" fmla="*/ 1494750 h 6898844"/>
              <a:gd name="connsiteX17" fmla="*/ 2897559 w 4871776"/>
              <a:gd name="connsiteY17" fmla="*/ 1502415 h 6898844"/>
              <a:gd name="connsiteX18" fmla="*/ 2905211 w 4871776"/>
              <a:gd name="connsiteY18" fmla="*/ 1494750 h 6898844"/>
              <a:gd name="connsiteX19" fmla="*/ 2897559 w 4871776"/>
              <a:gd name="connsiteY19" fmla="*/ 1487084 h 6898844"/>
              <a:gd name="connsiteX20" fmla="*/ 2843995 w 4871776"/>
              <a:gd name="connsiteY20" fmla="*/ 1484529 h 6898844"/>
              <a:gd name="connsiteX21" fmla="*/ 2833792 w 4871776"/>
              <a:gd name="connsiteY21" fmla="*/ 1494750 h 6898844"/>
              <a:gd name="connsiteX22" fmla="*/ 2843995 w 4871776"/>
              <a:gd name="connsiteY22" fmla="*/ 1504970 h 6898844"/>
              <a:gd name="connsiteX23" fmla="*/ 2854198 w 4871776"/>
              <a:gd name="connsiteY23" fmla="*/ 1494750 h 6898844"/>
              <a:gd name="connsiteX24" fmla="*/ 2843995 w 4871776"/>
              <a:gd name="connsiteY24" fmla="*/ 1484529 h 6898844"/>
              <a:gd name="connsiteX25" fmla="*/ 2789156 w 4871776"/>
              <a:gd name="connsiteY25" fmla="*/ 1484529 h 6898844"/>
              <a:gd name="connsiteX26" fmla="*/ 2778953 w 4871776"/>
              <a:gd name="connsiteY26" fmla="*/ 1494750 h 6898844"/>
              <a:gd name="connsiteX27" fmla="*/ 2789156 w 4871776"/>
              <a:gd name="connsiteY27" fmla="*/ 1504970 h 6898844"/>
              <a:gd name="connsiteX28" fmla="*/ 2799358 w 4871776"/>
              <a:gd name="connsiteY28" fmla="*/ 1494750 h 6898844"/>
              <a:gd name="connsiteX29" fmla="*/ 2789156 w 4871776"/>
              <a:gd name="connsiteY29" fmla="*/ 1484529 h 6898844"/>
              <a:gd name="connsiteX30" fmla="*/ 2789156 w 4871776"/>
              <a:gd name="connsiteY30" fmla="*/ 1430871 h 6898844"/>
              <a:gd name="connsiteX31" fmla="*/ 2778953 w 4871776"/>
              <a:gd name="connsiteY31" fmla="*/ 1441092 h 6898844"/>
              <a:gd name="connsiteX32" fmla="*/ 2789156 w 4871776"/>
              <a:gd name="connsiteY32" fmla="*/ 1451312 h 6898844"/>
              <a:gd name="connsiteX33" fmla="*/ 2799358 w 4871776"/>
              <a:gd name="connsiteY33" fmla="*/ 1441092 h 6898844"/>
              <a:gd name="connsiteX34" fmla="*/ 2789156 w 4871776"/>
              <a:gd name="connsiteY34" fmla="*/ 1430871 h 6898844"/>
              <a:gd name="connsiteX35" fmla="*/ 2952398 w 4871776"/>
              <a:gd name="connsiteY35" fmla="*/ 1427039 h 6898844"/>
              <a:gd name="connsiteX36" fmla="*/ 2938370 w 4871776"/>
              <a:gd name="connsiteY36" fmla="*/ 1441092 h 6898844"/>
              <a:gd name="connsiteX37" fmla="*/ 2952398 w 4871776"/>
              <a:gd name="connsiteY37" fmla="*/ 1455145 h 6898844"/>
              <a:gd name="connsiteX38" fmla="*/ 2966427 w 4871776"/>
              <a:gd name="connsiteY38" fmla="*/ 1441092 h 6898844"/>
              <a:gd name="connsiteX39" fmla="*/ 2952398 w 4871776"/>
              <a:gd name="connsiteY39" fmla="*/ 1427039 h 6898844"/>
              <a:gd name="connsiteX40" fmla="*/ 2843995 w 4871776"/>
              <a:gd name="connsiteY40" fmla="*/ 1427039 h 6898844"/>
              <a:gd name="connsiteX41" fmla="*/ 2831242 w 4871776"/>
              <a:gd name="connsiteY41" fmla="*/ 1439814 h 6898844"/>
              <a:gd name="connsiteX42" fmla="*/ 2843995 w 4871776"/>
              <a:gd name="connsiteY42" fmla="*/ 1452590 h 6898844"/>
              <a:gd name="connsiteX43" fmla="*/ 2856748 w 4871776"/>
              <a:gd name="connsiteY43" fmla="*/ 1439814 h 6898844"/>
              <a:gd name="connsiteX44" fmla="*/ 2843995 w 4871776"/>
              <a:gd name="connsiteY44" fmla="*/ 1427039 h 6898844"/>
              <a:gd name="connsiteX45" fmla="*/ 2897559 w 4871776"/>
              <a:gd name="connsiteY45" fmla="*/ 1425761 h 6898844"/>
              <a:gd name="connsiteX46" fmla="*/ 2883530 w 4871776"/>
              <a:gd name="connsiteY46" fmla="*/ 1439814 h 6898844"/>
              <a:gd name="connsiteX47" fmla="*/ 2897559 w 4871776"/>
              <a:gd name="connsiteY47" fmla="*/ 1453868 h 6898844"/>
              <a:gd name="connsiteX48" fmla="*/ 2911588 w 4871776"/>
              <a:gd name="connsiteY48" fmla="*/ 1439814 h 6898844"/>
              <a:gd name="connsiteX49" fmla="*/ 2897559 w 4871776"/>
              <a:gd name="connsiteY49" fmla="*/ 1425761 h 6898844"/>
              <a:gd name="connsiteX50" fmla="*/ 2803184 w 4871776"/>
              <a:gd name="connsiteY50" fmla="*/ 1387434 h 6898844"/>
              <a:gd name="connsiteX51" fmla="*/ 2796808 w 4871776"/>
              <a:gd name="connsiteY51" fmla="*/ 1393822 h 6898844"/>
              <a:gd name="connsiteX52" fmla="*/ 2803184 w 4871776"/>
              <a:gd name="connsiteY52" fmla="*/ 1400210 h 6898844"/>
              <a:gd name="connsiteX53" fmla="*/ 2809561 w 4871776"/>
              <a:gd name="connsiteY53" fmla="*/ 1393822 h 6898844"/>
              <a:gd name="connsiteX54" fmla="*/ 2803184 w 4871776"/>
              <a:gd name="connsiteY54" fmla="*/ 1387434 h 6898844"/>
              <a:gd name="connsiteX55" fmla="*/ 2843995 w 4871776"/>
              <a:gd name="connsiteY55" fmla="*/ 1372103 h 6898844"/>
              <a:gd name="connsiteX56" fmla="*/ 2829966 w 4871776"/>
              <a:gd name="connsiteY56" fmla="*/ 1386157 h 6898844"/>
              <a:gd name="connsiteX57" fmla="*/ 2843995 w 4871776"/>
              <a:gd name="connsiteY57" fmla="*/ 1400210 h 6898844"/>
              <a:gd name="connsiteX58" fmla="*/ 2858024 w 4871776"/>
              <a:gd name="connsiteY58" fmla="*/ 1386157 h 6898844"/>
              <a:gd name="connsiteX59" fmla="*/ 2843995 w 4871776"/>
              <a:gd name="connsiteY59" fmla="*/ 1372103 h 6898844"/>
              <a:gd name="connsiteX60" fmla="*/ 2897559 w 4871776"/>
              <a:gd name="connsiteY60" fmla="*/ 1370826 h 6898844"/>
              <a:gd name="connsiteX61" fmla="*/ 2882255 w 4871776"/>
              <a:gd name="connsiteY61" fmla="*/ 1386157 h 6898844"/>
              <a:gd name="connsiteX62" fmla="*/ 2897559 w 4871776"/>
              <a:gd name="connsiteY62" fmla="*/ 1401487 h 6898844"/>
              <a:gd name="connsiteX63" fmla="*/ 2912863 w 4871776"/>
              <a:gd name="connsiteY63" fmla="*/ 1386157 h 6898844"/>
              <a:gd name="connsiteX64" fmla="*/ 2897559 w 4871776"/>
              <a:gd name="connsiteY64" fmla="*/ 1370826 h 6898844"/>
              <a:gd name="connsiteX65" fmla="*/ 2952398 w 4871776"/>
              <a:gd name="connsiteY65" fmla="*/ 1369548 h 6898844"/>
              <a:gd name="connsiteX66" fmla="*/ 2935819 w 4871776"/>
              <a:gd name="connsiteY66" fmla="*/ 1386157 h 6898844"/>
              <a:gd name="connsiteX67" fmla="*/ 2952398 w 4871776"/>
              <a:gd name="connsiteY67" fmla="*/ 1402765 h 6898844"/>
              <a:gd name="connsiteX68" fmla="*/ 2968978 w 4871776"/>
              <a:gd name="connsiteY68" fmla="*/ 1386157 h 6898844"/>
              <a:gd name="connsiteX69" fmla="*/ 2952398 w 4871776"/>
              <a:gd name="connsiteY69" fmla="*/ 1369548 h 6898844"/>
              <a:gd name="connsiteX70" fmla="*/ 3005962 w 4871776"/>
              <a:gd name="connsiteY70" fmla="*/ 1368271 h 6898844"/>
              <a:gd name="connsiteX71" fmla="*/ 2988108 w 4871776"/>
              <a:gd name="connsiteY71" fmla="*/ 1386157 h 6898844"/>
              <a:gd name="connsiteX72" fmla="*/ 3005962 w 4871776"/>
              <a:gd name="connsiteY72" fmla="*/ 1404043 h 6898844"/>
              <a:gd name="connsiteX73" fmla="*/ 3023817 w 4871776"/>
              <a:gd name="connsiteY73" fmla="*/ 1386157 h 6898844"/>
              <a:gd name="connsiteX74" fmla="*/ 3005962 w 4871776"/>
              <a:gd name="connsiteY74" fmla="*/ 1368271 h 6898844"/>
              <a:gd name="connsiteX75" fmla="*/ 2843995 w 4871776"/>
              <a:gd name="connsiteY75" fmla="*/ 1314613 h 6898844"/>
              <a:gd name="connsiteX76" fmla="*/ 2827416 w 4871776"/>
              <a:gd name="connsiteY76" fmla="*/ 1331221 h 6898844"/>
              <a:gd name="connsiteX77" fmla="*/ 2843995 w 4871776"/>
              <a:gd name="connsiteY77" fmla="*/ 1347830 h 6898844"/>
              <a:gd name="connsiteX78" fmla="*/ 2860574 w 4871776"/>
              <a:gd name="connsiteY78" fmla="*/ 1331221 h 6898844"/>
              <a:gd name="connsiteX79" fmla="*/ 2843995 w 4871776"/>
              <a:gd name="connsiteY79" fmla="*/ 1314613 h 6898844"/>
              <a:gd name="connsiteX80" fmla="*/ 2897559 w 4871776"/>
              <a:gd name="connsiteY80" fmla="*/ 1313336 h 6898844"/>
              <a:gd name="connsiteX81" fmla="*/ 2879704 w 4871776"/>
              <a:gd name="connsiteY81" fmla="*/ 1331221 h 6898844"/>
              <a:gd name="connsiteX82" fmla="*/ 2897559 w 4871776"/>
              <a:gd name="connsiteY82" fmla="*/ 1349107 h 6898844"/>
              <a:gd name="connsiteX83" fmla="*/ 2915414 w 4871776"/>
              <a:gd name="connsiteY83" fmla="*/ 1331221 h 6898844"/>
              <a:gd name="connsiteX84" fmla="*/ 2897559 w 4871776"/>
              <a:gd name="connsiteY84" fmla="*/ 1313336 h 6898844"/>
              <a:gd name="connsiteX85" fmla="*/ 3059526 w 4871776"/>
              <a:gd name="connsiteY85" fmla="*/ 1312058 h 6898844"/>
              <a:gd name="connsiteX86" fmla="*/ 3039121 w 4871776"/>
              <a:gd name="connsiteY86" fmla="*/ 1332499 h 6898844"/>
              <a:gd name="connsiteX87" fmla="*/ 3059526 w 4871776"/>
              <a:gd name="connsiteY87" fmla="*/ 1352940 h 6898844"/>
              <a:gd name="connsiteX88" fmla="*/ 3079932 w 4871776"/>
              <a:gd name="connsiteY88" fmla="*/ 1332499 h 6898844"/>
              <a:gd name="connsiteX89" fmla="*/ 3059526 w 4871776"/>
              <a:gd name="connsiteY89" fmla="*/ 1312058 h 6898844"/>
              <a:gd name="connsiteX90" fmla="*/ 3005962 w 4871776"/>
              <a:gd name="connsiteY90" fmla="*/ 1312058 h 6898844"/>
              <a:gd name="connsiteX91" fmla="*/ 2985557 w 4871776"/>
              <a:gd name="connsiteY91" fmla="*/ 1332499 h 6898844"/>
              <a:gd name="connsiteX92" fmla="*/ 3005962 w 4871776"/>
              <a:gd name="connsiteY92" fmla="*/ 1352940 h 6898844"/>
              <a:gd name="connsiteX93" fmla="*/ 3026368 w 4871776"/>
              <a:gd name="connsiteY93" fmla="*/ 1332499 h 6898844"/>
              <a:gd name="connsiteX94" fmla="*/ 3005962 w 4871776"/>
              <a:gd name="connsiteY94" fmla="*/ 1312058 h 6898844"/>
              <a:gd name="connsiteX95" fmla="*/ 2952398 w 4871776"/>
              <a:gd name="connsiteY95" fmla="*/ 1312058 h 6898844"/>
              <a:gd name="connsiteX96" fmla="*/ 2933268 w 4871776"/>
              <a:gd name="connsiteY96" fmla="*/ 1331221 h 6898844"/>
              <a:gd name="connsiteX97" fmla="*/ 2952398 w 4871776"/>
              <a:gd name="connsiteY97" fmla="*/ 1350385 h 6898844"/>
              <a:gd name="connsiteX98" fmla="*/ 2971528 w 4871776"/>
              <a:gd name="connsiteY98" fmla="*/ 1331221 h 6898844"/>
              <a:gd name="connsiteX99" fmla="*/ 2952398 w 4871776"/>
              <a:gd name="connsiteY99" fmla="*/ 1312058 h 6898844"/>
              <a:gd name="connsiteX100" fmla="*/ 2843995 w 4871776"/>
              <a:gd name="connsiteY100" fmla="*/ 1264788 h 6898844"/>
              <a:gd name="connsiteX101" fmla="*/ 2831242 w 4871776"/>
              <a:gd name="connsiteY101" fmla="*/ 1277564 h 6898844"/>
              <a:gd name="connsiteX102" fmla="*/ 2843995 w 4871776"/>
              <a:gd name="connsiteY102" fmla="*/ 1290339 h 6898844"/>
              <a:gd name="connsiteX103" fmla="*/ 2856748 w 4871776"/>
              <a:gd name="connsiteY103" fmla="*/ 1277564 h 6898844"/>
              <a:gd name="connsiteX104" fmla="*/ 2843995 w 4871776"/>
              <a:gd name="connsiteY104" fmla="*/ 1264788 h 6898844"/>
              <a:gd name="connsiteX105" fmla="*/ 2952398 w 4871776"/>
              <a:gd name="connsiteY105" fmla="*/ 1258400 h 6898844"/>
              <a:gd name="connsiteX106" fmla="*/ 2931993 w 4871776"/>
              <a:gd name="connsiteY106" fmla="*/ 1278841 h 6898844"/>
              <a:gd name="connsiteX107" fmla="*/ 2952398 w 4871776"/>
              <a:gd name="connsiteY107" fmla="*/ 1299282 h 6898844"/>
              <a:gd name="connsiteX108" fmla="*/ 2972804 w 4871776"/>
              <a:gd name="connsiteY108" fmla="*/ 1278841 h 6898844"/>
              <a:gd name="connsiteX109" fmla="*/ 2952398 w 4871776"/>
              <a:gd name="connsiteY109" fmla="*/ 1258400 h 6898844"/>
              <a:gd name="connsiteX110" fmla="*/ 2897559 w 4871776"/>
              <a:gd name="connsiteY110" fmla="*/ 1258400 h 6898844"/>
              <a:gd name="connsiteX111" fmla="*/ 2878429 w 4871776"/>
              <a:gd name="connsiteY111" fmla="*/ 1277564 h 6898844"/>
              <a:gd name="connsiteX112" fmla="*/ 2897559 w 4871776"/>
              <a:gd name="connsiteY112" fmla="*/ 1296727 h 6898844"/>
              <a:gd name="connsiteX113" fmla="*/ 2916689 w 4871776"/>
              <a:gd name="connsiteY113" fmla="*/ 1277564 h 6898844"/>
              <a:gd name="connsiteX114" fmla="*/ 2897559 w 4871776"/>
              <a:gd name="connsiteY114" fmla="*/ 1258400 h 6898844"/>
              <a:gd name="connsiteX115" fmla="*/ 3005962 w 4871776"/>
              <a:gd name="connsiteY115" fmla="*/ 1255845 h 6898844"/>
              <a:gd name="connsiteX116" fmla="*/ 2984282 w 4871776"/>
              <a:gd name="connsiteY116" fmla="*/ 1277564 h 6898844"/>
              <a:gd name="connsiteX117" fmla="*/ 3005962 w 4871776"/>
              <a:gd name="connsiteY117" fmla="*/ 1299282 h 6898844"/>
              <a:gd name="connsiteX118" fmla="*/ 3027643 w 4871776"/>
              <a:gd name="connsiteY118" fmla="*/ 1277564 h 6898844"/>
              <a:gd name="connsiteX119" fmla="*/ 3005962 w 4871776"/>
              <a:gd name="connsiteY119" fmla="*/ 1255845 h 6898844"/>
              <a:gd name="connsiteX120" fmla="*/ 3059526 w 4871776"/>
              <a:gd name="connsiteY120" fmla="*/ 1254568 h 6898844"/>
              <a:gd name="connsiteX121" fmla="*/ 3036570 w 4871776"/>
              <a:gd name="connsiteY121" fmla="*/ 1277564 h 6898844"/>
              <a:gd name="connsiteX122" fmla="*/ 3059526 w 4871776"/>
              <a:gd name="connsiteY122" fmla="*/ 1300560 h 6898844"/>
              <a:gd name="connsiteX123" fmla="*/ 3082483 w 4871776"/>
              <a:gd name="connsiteY123" fmla="*/ 1277564 h 6898844"/>
              <a:gd name="connsiteX124" fmla="*/ 3059526 w 4871776"/>
              <a:gd name="connsiteY124" fmla="*/ 1254568 h 6898844"/>
              <a:gd name="connsiteX125" fmla="*/ 2897559 w 4871776"/>
              <a:gd name="connsiteY125" fmla="*/ 1202187 h 6898844"/>
              <a:gd name="connsiteX126" fmla="*/ 2875878 w 4871776"/>
              <a:gd name="connsiteY126" fmla="*/ 1223906 h 6898844"/>
              <a:gd name="connsiteX127" fmla="*/ 2897559 w 4871776"/>
              <a:gd name="connsiteY127" fmla="*/ 1245625 h 6898844"/>
              <a:gd name="connsiteX128" fmla="*/ 2919240 w 4871776"/>
              <a:gd name="connsiteY128" fmla="*/ 1223906 h 6898844"/>
              <a:gd name="connsiteX129" fmla="*/ 2897559 w 4871776"/>
              <a:gd name="connsiteY129" fmla="*/ 1202187 h 6898844"/>
              <a:gd name="connsiteX130" fmla="*/ 2952398 w 4871776"/>
              <a:gd name="connsiteY130" fmla="*/ 1200910 h 6898844"/>
              <a:gd name="connsiteX131" fmla="*/ 2929442 w 4871776"/>
              <a:gd name="connsiteY131" fmla="*/ 1223906 h 6898844"/>
              <a:gd name="connsiteX132" fmla="*/ 2952398 w 4871776"/>
              <a:gd name="connsiteY132" fmla="*/ 1246902 h 6898844"/>
              <a:gd name="connsiteX133" fmla="*/ 2975354 w 4871776"/>
              <a:gd name="connsiteY133" fmla="*/ 1223906 h 6898844"/>
              <a:gd name="connsiteX134" fmla="*/ 2952398 w 4871776"/>
              <a:gd name="connsiteY134" fmla="*/ 1200910 h 6898844"/>
              <a:gd name="connsiteX135" fmla="*/ 3059526 w 4871776"/>
              <a:gd name="connsiteY135" fmla="*/ 1199632 h 6898844"/>
              <a:gd name="connsiteX136" fmla="*/ 3035295 w 4871776"/>
              <a:gd name="connsiteY136" fmla="*/ 1223906 h 6898844"/>
              <a:gd name="connsiteX137" fmla="*/ 3059526 w 4871776"/>
              <a:gd name="connsiteY137" fmla="*/ 1248180 h 6898844"/>
              <a:gd name="connsiteX138" fmla="*/ 3083758 w 4871776"/>
              <a:gd name="connsiteY138" fmla="*/ 1223906 h 6898844"/>
              <a:gd name="connsiteX139" fmla="*/ 3059526 w 4871776"/>
              <a:gd name="connsiteY139" fmla="*/ 1199632 h 6898844"/>
              <a:gd name="connsiteX140" fmla="*/ 3005962 w 4871776"/>
              <a:gd name="connsiteY140" fmla="*/ 1199632 h 6898844"/>
              <a:gd name="connsiteX141" fmla="*/ 2981731 w 4871776"/>
              <a:gd name="connsiteY141" fmla="*/ 1223906 h 6898844"/>
              <a:gd name="connsiteX142" fmla="*/ 3005962 w 4871776"/>
              <a:gd name="connsiteY142" fmla="*/ 1248180 h 6898844"/>
              <a:gd name="connsiteX143" fmla="*/ 3030194 w 4871776"/>
              <a:gd name="connsiteY143" fmla="*/ 1223906 h 6898844"/>
              <a:gd name="connsiteX144" fmla="*/ 3005962 w 4871776"/>
              <a:gd name="connsiteY144" fmla="*/ 1199632 h 6898844"/>
              <a:gd name="connsiteX145" fmla="*/ 3113090 w 4871776"/>
              <a:gd name="connsiteY145" fmla="*/ 1198355 h 6898844"/>
              <a:gd name="connsiteX146" fmla="*/ 3087584 w 4871776"/>
              <a:gd name="connsiteY146" fmla="*/ 1223906 h 6898844"/>
              <a:gd name="connsiteX147" fmla="*/ 3113090 w 4871776"/>
              <a:gd name="connsiteY147" fmla="*/ 1249457 h 6898844"/>
              <a:gd name="connsiteX148" fmla="*/ 3138597 w 4871776"/>
              <a:gd name="connsiteY148" fmla="*/ 1223906 h 6898844"/>
              <a:gd name="connsiteX149" fmla="*/ 3113090 w 4871776"/>
              <a:gd name="connsiteY149" fmla="*/ 1198355 h 6898844"/>
              <a:gd name="connsiteX150" fmla="*/ 2897559 w 4871776"/>
              <a:gd name="connsiteY150" fmla="*/ 1153640 h 6898844"/>
              <a:gd name="connsiteX151" fmla="*/ 2880980 w 4871776"/>
              <a:gd name="connsiteY151" fmla="*/ 1170248 h 6898844"/>
              <a:gd name="connsiteX152" fmla="*/ 2897559 w 4871776"/>
              <a:gd name="connsiteY152" fmla="*/ 1186857 h 6898844"/>
              <a:gd name="connsiteX153" fmla="*/ 2914138 w 4871776"/>
              <a:gd name="connsiteY153" fmla="*/ 1170248 h 6898844"/>
              <a:gd name="connsiteX154" fmla="*/ 2897559 w 4871776"/>
              <a:gd name="connsiteY154" fmla="*/ 1153640 h 6898844"/>
              <a:gd name="connsiteX155" fmla="*/ 3005962 w 4871776"/>
              <a:gd name="connsiteY155" fmla="*/ 1144697 h 6898844"/>
              <a:gd name="connsiteX156" fmla="*/ 2980456 w 4871776"/>
              <a:gd name="connsiteY156" fmla="*/ 1170248 h 6898844"/>
              <a:gd name="connsiteX157" fmla="*/ 3005962 w 4871776"/>
              <a:gd name="connsiteY157" fmla="*/ 1195800 h 6898844"/>
              <a:gd name="connsiteX158" fmla="*/ 3031469 w 4871776"/>
              <a:gd name="connsiteY158" fmla="*/ 1170248 h 6898844"/>
              <a:gd name="connsiteX159" fmla="*/ 3005962 w 4871776"/>
              <a:gd name="connsiteY159" fmla="*/ 1144697 h 6898844"/>
              <a:gd name="connsiteX160" fmla="*/ 2952398 w 4871776"/>
              <a:gd name="connsiteY160" fmla="*/ 1144697 h 6898844"/>
              <a:gd name="connsiteX161" fmla="*/ 2928167 w 4871776"/>
              <a:gd name="connsiteY161" fmla="*/ 1168971 h 6898844"/>
              <a:gd name="connsiteX162" fmla="*/ 2952398 w 4871776"/>
              <a:gd name="connsiteY162" fmla="*/ 1193245 h 6898844"/>
              <a:gd name="connsiteX163" fmla="*/ 2976630 w 4871776"/>
              <a:gd name="connsiteY163" fmla="*/ 1168971 h 6898844"/>
              <a:gd name="connsiteX164" fmla="*/ 2952398 w 4871776"/>
              <a:gd name="connsiteY164" fmla="*/ 1144697 h 6898844"/>
              <a:gd name="connsiteX165" fmla="*/ 3114366 w 4871776"/>
              <a:gd name="connsiteY165" fmla="*/ 1143420 h 6898844"/>
              <a:gd name="connsiteX166" fmla="*/ 3088859 w 4871776"/>
              <a:gd name="connsiteY166" fmla="*/ 1168971 h 6898844"/>
              <a:gd name="connsiteX167" fmla="*/ 3114366 w 4871776"/>
              <a:gd name="connsiteY167" fmla="*/ 1194522 h 6898844"/>
              <a:gd name="connsiteX168" fmla="*/ 3139873 w 4871776"/>
              <a:gd name="connsiteY168" fmla="*/ 1168971 h 6898844"/>
              <a:gd name="connsiteX169" fmla="*/ 3114366 w 4871776"/>
              <a:gd name="connsiteY169" fmla="*/ 1143420 h 6898844"/>
              <a:gd name="connsiteX170" fmla="*/ 3059526 w 4871776"/>
              <a:gd name="connsiteY170" fmla="*/ 1143420 h 6898844"/>
              <a:gd name="connsiteX171" fmla="*/ 3032744 w 4871776"/>
              <a:gd name="connsiteY171" fmla="*/ 1170248 h 6898844"/>
              <a:gd name="connsiteX172" fmla="*/ 3059526 w 4871776"/>
              <a:gd name="connsiteY172" fmla="*/ 1197077 h 6898844"/>
              <a:gd name="connsiteX173" fmla="*/ 3086309 w 4871776"/>
              <a:gd name="connsiteY173" fmla="*/ 1170248 h 6898844"/>
              <a:gd name="connsiteX174" fmla="*/ 3059526 w 4871776"/>
              <a:gd name="connsiteY174" fmla="*/ 1143420 h 6898844"/>
              <a:gd name="connsiteX175" fmla="*/ 3140000 w 4871776"/>
              <a:gd name="connsiteY175" fmla="*/ 1112439 h 6898844"/>
              <a:gd name="connsiteX176" fmla="*/ 3141148 w 4871776"/>
              <a:gd name="connsiteY176" fmla="*/ 1115313 h 6898844"/>
              <a:gd name="connsiteX177" fmla="*/ 3141021 w 4871776"/>
              <a:gd name="connsiteY177" fmla="*/ 1115632 h 6898844"/>
              <a:gd name="connsiteX178" fmla="*/ 3139873 w 4871776"/>
              <a:gd name="connsiteY178" fmla="*/ 1112758 h 6898844"/>
              <a:gd name="connsiteX179" fmla="*/ 2897559 w 4871776"/>
              <a:gd name="connsiteY179" fmla="*/ 1102538 h 6898844"/>
              <a:gd name="connsiteX180" fmla="*/ 2884806 w 4871776"/>
              <a:gd name="connsiteY180" fmla="*/ 1115313 h 6898844"/>
              <a:gd name="connsiteX181" fmla="*/ 2897559 w 4871776"/>
              <a:gd name="connsiteY181" fmla="*/ 1128089 h 6898844"/>
              <a:gd name="connsiteX182" fmla="*/ 2910312 w 4871776"/>
              <a:gd name="connsiteY182" fmla="*/ 1115313 h 6898844"/>
              <a:gd name="connsiteX183" fmla="*/ 2897559 w 4871776"/>
              <a:gd name="connsiteY183" fmla="*/ 1102538 h 6898844"/>
              <a:gd name="connsiteX184" fmla="*/ 3059526 w 4871776"/>
              <a:gd name="connsiteY184" fmla="*/ 1091039 h 6898844"/>
              <a:gd name="connsiteX185" fmla="*/ 3034020 w 4871776"/>
              <a:gd name="connsiteY185" fmla="*/ 1116591 h 6898844"/>
              <a:gd name="connsiteX186" fmla="*/ 3059526 w 4871776"/>
              <a:gd name="connsiteY186" fmla="*/ 1142142 h 6898844"/>
              <a:gd name="connsiteX187" fmla="*/ 3085033 w 4871776"/>
              <a:gd name="connsiteY187" fmla="*/ 1116591 h 6898844"/>
              <a:gd name="connsiteX188" fmla="*/ 3059526 w 4871776"/>
              <a:gd name="connsiteY188" fmla="*/ 1091039 h 6898844"/>
              <a:gd name="connsiteX189" fmla="*/ 3005962 w 4871776"/>
              <a:gd name="connsiteY189" fmla="*/ 1091039 h 6898844"/>
              <a:gd name="connsiteX190" fmla="*/ 2980456 w 4871776"/>
              <a:gd name="connsiteY190" fmla="*/ 1116591 h 6898844"/>
              <a:gd name="connsiteX191" fmla="*/ 3005962 w 4871776"/>
              <a:gd name="connsiteY191" fmla="*/ 1142142 h 6898844"/>
              <a:gd name="connsiteX192" fmla="*/ 3031469 w 4871776"/>
              <a:gd name="connsiteY192" fmla="*/ 1116591 h 6898844"/>
              <a:gd name="connsiteX193" fmla="*/ 3005962 w 4871776"/>
              <a:gd name="connsiteY193" fmla="*/ 1091039 h 6898844"/>
              <a:gd name="connsiteX194" fmla="*/ 2952398 w 4871776"/>
              <a:gd name="connsiteY194" fmla="*/ 1089762 h 6898844"/>
              <a:gd name="connsiteX195" fmla="*/ 2926892 w 4871776"/>
              <a:gd name="connsiteY195" fmla="*/ 1115313 h 6898844"/>
              <a:gd name="connsiteX196" fmla="*/ 2952398 w 4871776"/>
              <a:gd name="connsiteY196" fmla="*/ 1140864 h 6898844"/>
              <a:gd name="connsiteX197" fmla="*/ 2977905 w 4871776"/>
              <a:gd name="connsiteY197" fmla="*/ 1115313 h 6898844"/>
              <a:gd name="connsiteX198" fmla="*/ 2952398 w 4871776"/>
              <a:gd name="connsiteY198" fmla="*/ 1089762 h 6898844"/>
              <a:gd name="connsiteX199" fmla="*/ 3166654 w 4871776"/>
              <a:gd name="connsiteY199" fmla="*/ 1085929 h 6898844"/>
              <a:gd name="connsiteX200" fmla="*/ 3170555 w 4871776"/>
              <a:gd name="connsiteY200" fmla="*/ 1087432 h 6898844"/>
              <a:gd name="connsiteX201" fmla="*/ 3167930 w 4871776"/>
              <a:gd name="connsiteY201" fmla="*/ 1088484 h 6898844"/>
              <a:gd name="connsiteX202" fmla="*/ 3164104 w 4871776"/>
              <a:gd name="connsiteY202" fmla="*/ 1086951 h 6898844"/>
              <a:gd name="connsiteX203" fmla="*/ 3187061 w 4871776"/>
              <a:gd name="connsiteY203" fmla="*/ 1080817 h 6898844"/>
              <a:gd name="connsiteX204" fmla="*/ 3183234 w 4871776"/>
              <a:gd name="connsiteY204" fmla="*/ 1092317 h 6898844"/>
              <a:gd name="connsiteX205" fmla="*/ 3170555 w 4871776"/>
              <a:gd name="connsiteY205" fmla="*/ 1087432 h 6898844"/>
              <a:gd name="connsiteX206" fmla="*/ 3187060 w 4871776"/>
              <a:gd name="connsiteY206" fmla="*/ 1080819 h 6898844"/>
              <a:gd name="connsiteX207" fmla="*/ 3141148 w 4871776"/>
              <a:gd name="connsiteY207" fmla="*/ 1061655 h 6898844"/>
              <a:gd name="connsiteX208" fmla="*/ 3148800 w 4871776"/>
              <a:gd name="connsiteY208" fmla="*/ 1080819 h 6898844"/>
              <a:gd name="connsiteX209" fmla="*/ 3164104 w 4871776"/>
              <a:gd name="connsiteY209" fmla="*/ 1086951 h 6898844"/>
              <a:gd name="connsiteX210" fmla="*/ 3147525 w 4871776"/>
              <a:gd name="connsiteY210" fmla="*/ 1093595 h 6898844"/>
              <a:gd name="connsiteX211" fmla="*/ 3140000 w 4871776"/>
              <a:gd name="connsiteY211" fmla="*/ 1112439 h 6898844"/>
              <a:gd name="connsiteX212" fmla="*/ 3133496 w 4871776"/>
              <a:gd name="connsiteY212" fmla="*/ 1096150 h 6898844"/>
              <a:gd name="connsiteX213" fmla="*/ 3114366 w 4871776"/>
              <a:gd name="connsiteY213" fmla="*/ 1088484 h 6898844"/>
              <a:gd name="connsiteX214" fmla="*/ 3141148 w 4871776"/>
              <a:gd name="connsiteY214" fmla="*/ 1061655 h 6898844"/>
              <a:gd name="connsiteX215" fmla="*/ 3193564 w 4871776"/>
              <a:gd name="connsiteY215" fmla="*/ 1058781 h 6898844"/>
              <a:gd name="connsiteX216" fmla="*/ 3194712 w 4871776"/>
              <a:gd name="connsiteY216" fmla="*/ 1061655 h 6898844"/>
              <a:gd name="connsiteX217" fmla="*/ 3187061 w 4871776"/>
              <a:gd name="connsiteY217" fmla="*/ 1080817 h 6898844"/>
              <a:gd name="connsiteX218" fmla="*/ 3193437 w 4871776"/>
              <a:gd name="connsiteY218" fmla="*/ 1061655 h 6898844"/>
              <a:gd name="connsiteX219" fmla="*/ 3193437 w 4871776"/>
              <a:gd name="connsiteY219" fmla="*/ 1059100 h 6898844"/>
              <a:gd name="connsiteX220" fmla="*/ 2843995 w 4871776"/>
              <a:gd name="connsiteY220" fmla="*/ 1052713 h 6898844"/>
              <a:gd name="connsiteX221" fmla="*/ 2835068 w 4871776"/>
              <a:gd name="connsiteY221" fmla="*/ 1061655 h 6898844"/>
              <a:gd name="connsiteX222" fmla="*/ 2843995 w 4871776"/>
              <a:gd name="connsiteY222" fmla="*/ 1070598 h 6898844"/>
              <a:gd name="connsiteX223" fmla="*/ 2852922 w 4871776"/>
              <a:gd name="connsiteY223" fmla="*/ 1061655 h 6898844"/>
              <a:gd name="connsiteX224" fmla="*/ 2843995 w 4871776"/>
              <a:gd name="connsiteY224" fmla="*/ 1052713 h 6898844"/>
              <a:gd name="connsiteX225" fmla="*/ 2897559 w 4871776"/>
              <a:gd name="connsiteY225" fmla="*/ 1043770 h 6898844"/>
              <a:gd name="connsiteX226" fmla="*/ 2879704 w 4871776"/>
              <a:gd name="connsiteY226" fmla="*/ 1061655 h 6898844"/>
              <a:gd name="connsiteX227" fmla="*/ 2897559 w 4871776"/>
              <a:gd name="connsiteY227" fmla="*/ 1079541 h 6898844"/>
              <a:gd name="connsiteX228" fmla="*/ 2915414 w 4871776"/>
              <a:gd name="connsiteY228" fmla="*/ 1061655 h 6898844"/>
              <a:gd name="connsiteX229" fmla="*/ 2897559 w 4871776"/>
              <a:gd name="connsiteY229" fmla="*/ 1043770 h 6898844"/>
              <a:gd name="connsiteX230" fmla="*/ 3059526 w 4871776"/>
              <a:gd name="connsiteY230" fmla="*/ 1036104 h 6898844"/>
              <a:gd name="connsiteX231" fmla="*/ 3034020 w 4871776"/>
              <a:gd name="connsiteY231" fmla="*/ 1061655 h 6898844"/>
              <a:gd name="connsiteX232" fmla="*/ 3059526 w 4871776"/>
              <a:gd name="connsiteY232" fmla="*/ 1087207 h 6898844"/>
              <a:gd name="connsiteX233" fmla="*/ 3085033 w 4871776"/>
              <a:gd name="connsiteY233" fmla="*/ 1061655 h 6898844"/>
              <a:gd name="connsiteX234" fmla="*/ 3059526 w 4871776"/>
              <a:gd name="connsiteY234" fmla="*/ 1036104 h 6898844"/>
              <a:gd name="connsiteX235" fmla="*/ 3005962 w 4871776"/>
              <a:gd name="connsiteY235" fmla="*/ 1036104 h 6898844"/>
              <a:gd name="connsiteX236" fmla="*/ 2980456 w 4871776"/>
              <a:gd name="connsiteY236" fmla="*/ 1061655 h 6898844"/>
              <a:gd name="connsiteX237" fmla="*/ 3005962 w 4871776"/>
              <a:gd name="connsiteY237" fmla="*/ 1087207 h 6898844"/>
              <a:gd name="connsiteX238" fmla="*/ 3031469 w 4871776"/>
              <a:gd name="connsiteY238" fmla="*/ 1061655 h 6898844"/>
              <a:gd name="connsiteX239" fmla="*/ 3005962 w 4871776"/>
              <a:gd name="connsiteY239" fmla="*/ 1036104 h 6898844"/>
              <a:gd name="connsiteX240" fmla="*/ 3192926 w 4871776"/>
              <a:gd name="connsiteY240" fmla="*/ 1002248 h 6898844"/>
              <a:gd name="connsiteX241" fmla="*/ 3194712 w 4871776"/>
              <a:gd name="connsiteY241" fmla="*/ 1006720 h 6898844"/>
              <a:gd name="connsiteX242" fmla="*/ 3193574 w 4871776"/>
              <a:gd name="connsiteY242" fmla="*/ 1009570 h 6898844"/>
              <a:gd name="connsiteX243" fmla="*/ 3192161 w 4871776"/>
              <a:gd name="connsiteY243" fmla="*/ 1004165 h 6898844"/>
              <a:gd name="connsiteX244" fmla="*/ 2790431 w 4871776"/>
              <a:gd name="connsiteY244" fmla="*/ 1001610 h 6898844"/>
              <a:gd name="connsiteX245" fmla="*/ 2781504 w 4871776"/>
              <a:gd name="connsiteY245" fmla="*/ 1010553 h 6898844"/>
              <a:gd name="connsiteX246" fmla="*/ 2790431 w 4871776"/>
              <a:gd name="connsiteY246" fmla="*/ 1019496 h 6898844"/>
              <a:gd name="connsiteX247" fmla="*/ 2799358 w 4871776"/>
              <a:gd name="connsiteY247" fmla="*/ 1010553 h 6898844"/>
              <a:gd name="connsiteX248" fmla="*/ 2790431 w 4871776"/>
              <a:gd name="connsiteY248" fmla="*/ 1001610 h 6898844"/>
              <a:gd name="connsiteX249" fmla="*/ 2843995 w 4871776"/>
              <a:gd name="connsiteY249" fmla="*/ 983724 h 6898844"/>
              <a:gd name="connsiteX250" fmla="*/ 2821039 w 4871776"/>
              <a:gd name="connsiteY250" fmla="*/ 1006720 h 6898844"/>
              <a:gd name="connsiteX251" fmla="*/ 2843995 w 4871776"/>
              <a:gd name="connsiteY251" fmla="*/ 1029716 h 6898844"/>
              <a:gd name="connsiteX252" fmla="*/ 2866951 w 4871776"/>
              <a:gd name="connsiteY252" fmla="*/ 1006720 h 6898844"/>
              <a:gd name="connsiteX253" fmla="*/ 2843995 w 4871776"/>
              <a:gd name="connsiteY253" fmla="*/ 983724 h 6898844"/>
              <a:gd name="connsiteX254" fmla="*/ 3059526 w 4871776"/>
              <a:gd name="connsiteY254" fmla="*/ 982447 h 6898844"/>
              <a:gd name="connsiteX255" fmla="*/ 3034020 w 4871776"/>
              <a:gd name="connsiteY255" fmla="*/ 1007998 h 6898844"/>
              <a:gd name="connsiteX256" fmla="*/ 3059526 w 4871776"/>
              <a:gd name="connsiteY256" fmla="*/ 1033549 h 6898844"/>
              <a:gd name="connsiteX257" fmla="*/ 3085033 w 4871776"/>
              <a:gd name="connsiteY257" fmla="*/ 1007998 h 6898844"/>
              <a:gd name="connsiteX258" fmla="*/ 3059526 w 4871776"/>
              <a:gd name="connsiteY258" fmla="*/ 982447 h 6898844"/>
              <a:gd name="connsiteX259" fmla="*/ 3005962 w 4871776"/>
              <a:gd name="connsiteY259" fmla="*/ 982447 h 6898844"/>
              <a:gd name="connsiteX260" fmla="*/ 2980456 w 4871776"/>
              <a:gd name="connsiteY260" fmla="*/ 1007998 h 6898844"/>
              <a:gd name="connsiteX261" fmla="*/ 3005962 w 4871776"/>
              <a:gd name="connsiteY261" fmla="*/ 1033549 h 6898844"/>
              <a:gd name="connsiteX262" fmla="*/ 3031469 w 4871776"/>
              <a:gd name="connsiteY262" fmla="*/ 1007998 h 6898844"/>
              <a:gd name="connsiteX263" fmla="*/ 3005962 w 4871776"/>
              <a:gd name="connsiteY263" fmla="*/ 982447 h 6898844"/>
              <a:gd name="connsiteX264" fmla="*/ 2897559 w 4871776"/>
              <a:gd name="connsiteY264" fmla="*/ 981169 h 6898844"/>
              <a:gd name="connsiteX265" fmla="*/ 2872052 w 4871776"/>
              <a:gd name="connsiteY265" fmla="*/ 1006720 h 6898844"/>
              <a:gd name="connsiteX266" fmla="*/ 2897559 w 4871776"/>
              <a:gd name="connsiteY266" fmla="*/ 1032272 h 6898844"/>
              <a:gd name="connsiteX267" fmla="*/ 2923066 w 4871776"/>
              <a:gd name="connsiteY267" fmla="*/ 1006720 h 6898844"/>
              <a:gd name="connsiteX268" fmla="*/ 2897559 w 4871776"/>
              <a:gd name="connsiteY268" fmla="*/ 981169 h 6898844"/>
              <a:gd name="connsiteX269" fmla="*/ 3218943 w 4871776"/>
              <a:gd name="connsiteY269" fmla="*/ 977336 h 6898844"/>
              <a:gd name="connsiteX270" fmla="*/ 3225744 w 4871776"/>
              <a:gd name="connsiteY270" fmla="*/ 978188 h 6898844"/>
              <a:gd name="connsiteX271" fmla="*/ 3221494 w 4871776"/>
              <a:gd name="connsiteY271" fmla="*/ 979891 h 6898844"/>
              <a:gd name="connsiteX272" fmla="*/ 3217030 w 4871776"/>
              <a:gd name="connsiteY272" fmla="*/ 978103 h 6898844"/>
              <a:gd name="connsiteX273" fmla="*/ 3378605 w 4871776"/>
              <a:gd name="connsiteY273" fmla="*/ 976059 h 6898844"/>
              <a:gd name="connsiteX274" fmla="*/ 3390869 w 4871776"/>
              <a:gd name="connsiteY274" fmla="*/ 976059 h 6898844"/>
              <a:gd name="connsiteX275" fmla="*/ 3384737 w 4871776"/>
              <a:gd name="connsiteY275" fmla="*/ 978614 h 6898844"/>
              <a:gd name="connsiteX276" fmla="*/ 3323765 w 4871776"/>
              <a:gd name="connsiteY276" fmla="*/ 976059 h 6898844"/>
              <a:gd name="connsiteX277" fmla="*/ 3336029 w 4871776"/>
              <a:gd name="connsiteY277" fmla="*/ 976059 h 6898844"/>
              <a:gd name="connsiteX278" fmla="*/ 3329897 w 4871776"/>
              <a:gd name="connsiteY278" fmla="*/ 978614 h 6898844"/>
              <a:gd name="connsiteX279" fmla="*/ 3270201 w 4871776"/>
              <a:gd name="connsiteY279" fmla="*/ 976059 h 6898844"/>
              <a:gd name="connsiteX280" fmla="*/ 3282465 w 4871776"/>
              <a:gd name="connsiteY280" fmla="*/ 976059 h 6898844"/>
              <a:gd name="connsiteX281" fmla="*/ 3276333 w 4871776"/>
              <a:gd name="connsiteY281" fmla="*/ 978614 h 6898844"/>
              <a:gd name="connsiteX282" fmla="*/ 3194712 w 4871776"/>
              <a:gd name="connsiteY282" fmla="*/ 953063 h 6898844"/>
              <a:gd name="connsiteX283" fmla="*/ 3202364 w 4871776"/>
              <a:gd name="connsiteY283" fmla="*/ 972226 h 6898844"/>
              <a:gd name="connsiteX284" fmla="*/ 3217030 w 4871776"/>
              <a:gd name="connsiteY284" fmla="*/ 978103 h 6898844"/>
              <a:gd name="connsiteX285" fmla="*/ 3199813 w 4871776"/>
              <a:gd name="connsiteY285" fmla="*/ 985002 h 6898844"/>
              <a:gd name="connsiteX286" fmla="*/ 3192926 w 4871776"/>
              <a:gd name="connsiteY286" fmla="*/ 1002248 h 6898844"/>
              <a:gd name="connsiteX287" fmla="*/ 3187060 w 4871776"/>
              <a:gd name="connsiteY287" fmla="*/ 987557 h 6898844"/>
              <a:gd name="connsiteX288" fmla="*/ 3167930 w 4871776"/>
              <a:gd name="connsiteY288" fmla="*/ 979891 h 6898844"/>
              <a:gd name="connsiteX289" fmla="*/ 3194712 w 4871776"/>
              <a:gd name="connsiteY289" fmla="*/ 953063 h 6898844"/>
              <a:gd name="connsiteX290" fmla="*/ 3141148 w 4871776"/>
              <a:gd name="connsiteY290" fmla="*/ 953063 h 6898844"/>
              <a:gd name="connsiteX291" fmla="*/ 3167930 w 4871776"/>
              <a:gd name="connsiteY291" fmla="*/ 979891 h 6898844"/>
              <a:gd name="connsiteX292" fmla="*/ 3141148 w 4871776"/>
              <a:gd name="connsiteY292" fmla="*/ 1006720 h 6898844"/>
              <a:gd name="connsiteX293" fmla="*/ 3114366 w 4871776"/>
              <a:gd name="connsiteY293" fmla="*/ 979891 h 6898844"/>
              <a:gd name="connsiteX294" fmla="*/ 3141148 w 4871776"/>
              <a:gd name="connsiteY294" fmla="*/ 953063 h 6898844"/>
              <a:gd name="connsiteX295" fmla="*/ 3600268 w 4871776"/>
              <a:gd name="connsiteY295" fmla="*/ 936454 h 6898844"/>
              <a:gd name="connsiteX296" fmla="*/ 3583689 w 4871776"/>
              <a:gd name="connsiteY296" fmla="*/ 953063 h 6898844"/>
              <a:gd name="connsiteX297" fmla="*/ 3600268 w 4871776"/>
              <a:gd name="connsiteY297" fmla="*/ 969671 h 6898844"/>
              <a:gd name="connsiteX298" fmla="*/ 3616848 w 4871776"/>
              <a:gd name="connsiteY298" fmla="*/ 953063 h 6898844"/>
              <a:gd name="connsiteX299" fmla="*/ 3600268 w 4871776"/>
              <a:gd name="connsiteY299" fmla="*/ 936454 h 6898844"/>
              <a:gd name="connsiteX300" fmla="*/ 3546704 w 4871776"/>
              <a:gd name="connsiteY300" fmla="*/ 933899 h 6898844"/>
              <a:gd name="connsiteX301" fmla="*/ 3527574 w 4871776"/>
              <a:gd name="connsiteY301" fmla="*/ 953063 h 6898844"/>
              <a:gd name="connsiteX302" fmla="*/ 3546704 w 4871776"/>
              <a:gd name="connsiteY302" fmla="*/ 972226 h 6898844"/>
              <a:gd name="connsiteX303" fmla="*/ 3565834 w 4871776"/>
              <a:gd name="connsiteY303" fmla="*/ 953063 h 6898844"/>
              <a:gd name="connsiteX304" fmla="*/ 3546704 w 4871776"/>
              <a:gd name="connsiteY304" fmla="*/ 933899 h 6898844"/>
              <a:gd name="connsiteX305" fmla="*/ 2735592 w 4871776"/>
              <a:gd name="connsiteY305" fmla="*/ 933899 h 6898844"/>
              <a:gd name="connsiteX306" fmla="*/ 2716462 w 4871776"/>
              <a:gd name="connsiteY306" fmla="*/ 953063 h 6898844"/>
              <a:gd name="connsiteX307" fmla="*/ 2735592 w 4871776"/>
              <a:gd name="connsiteY307" fmla="*/ 972226 h 6898844"/>
              <a:gd name="connsiteX308" fmla="*/ 2754722 w 4871776"/>
              <a:gd name="connsiteY308" fmla="*/ 953063 h 6898844"/>
              <a:gd name="connsiteX309" fmla="*/ 2735592 w 4871776"/>
              <a:gd name="connsiteY309" fmla="*/ 933899 h 6898844"/>
              <a:gd name="connsiteX310" fmla="*/ 3491865 w 4871776"/>
              <a:gd name="connsiteY310" fmla="*/ 932622 h 6898844"/>
              <a:gd name="connsiteX311" fmla="*/ 3471459 w 4871776"/>
              <a:gd name="connsiteY311" fmla="*/ 953063 h 6898844"/>
              <a:gd name="connsiteX312" fmla="*/ 3491865 w 4871776"/>
              <a:gd name="connsiteY312" fmla="*/ 973504 h 6898844"/>
              <a:gd name="connsiteX313" fmla="*/ 3512270 w 4871776"/>
              <a:gd name="connsiteY313" fmla="*/ 953063 h 6898844"/>
              <a:gd name="connsiteX314" fmla="*/ 3491865 w 4871776"/>
              <a:gd name="connsiteY314" fmla="*/ 932622 h 6898844"/>
              <a:gd name="connsiteX315" fmla="*/ 2789156 w 4871776"/>
              <a:gd name="connsiteY315" fmla="*/ 932622 h 6898844"/>
              <a:gd name="connsiteX316" fmla="*/ 2768750 w 4871776"/>
              <a:gd name="connsiteY316" fmla="*/ 953063 h 6898844"/>
              <a:gd name="connsiteX317" fmla="*/ 2789156 w 4871776"/>
              <a:gd name="connsiteY317" fmla="*/ 973504 h 6898844"/>
              <a:gd name="connsiteX318" fmla="*/ 2809561 w 4871776"/>
              <a:gd name="connsiteY318" fmla="*/ 953063 h 6898844"/>
              <a:gd name="connsiteX319" fmla="*/ 2789156 w 4871776"/>
              <a:gd name="connsiteY319" fmla="*/ 932622 h 6898844"/>
              <a:gd name="connsiteX320" fmla="*/ 2843995 w 4871776"/>
              <a:gd name="connsiteY320" fmla="*/ 930066 h 6898844"/>
              <a:gd name="connsiteX321" fmla="*/ 2821039 w 4871776"/>
              <a:gd name="connsiteY321" fmla="*/ 953063 h 6898844"/>
              <a:gd name="connsiteX322" fmla="*/ 2843995 w 4871776"/>
              <a:gd name="connsiteY322" fmla="*/ 976059 h 6898844"/>
              <a:gd name="connsiteX323" fmla="*/ 2866951 w 4871776"/>
              <a:gd name="connsiteY323" fmla="*/ 953063 h 6898844"/>
              <a:gd name="connsiteX324" fmla="*/ 2843995 w 4871776"/>
              <a:gd name="connsiteY324" fmla="*/ 930066 h 6898844"/>
              <a:gd name="connsiteX325" fmla="*/ 3059526 w 4871776"/>
              <a:gd name="connsiteY325" fmla="*/ 927511 h 6898844"/>
              <a:gd name="connsiteX326" fmla="*/ 3034020 w 4871776"/>
              <a:gd name="connsiteY326" fmla="*/ 953063 h 6898844"/>
              <a:gd name="connsiteX327" fmla="*/ 3059526 w 4871776"/>
              <a:gd name="connsiteY327" fmla="*/ 978614 h 6898844"/>
              <a:gd name="connsiteX328" fmla="*/ 3085033 w 4871776"/>
              <a:gd name="connsiteY328" fmla="*/ 953063 h 6898844"/>
              <a:gd name="connsiteX329" fmla="*/ 3059526 w 4871776"/>
              <a:gd name="connsiteY329" fmla="*/ 927511 h 6898844"/>
              <a:gd name="connsiteX330" fmla="*/ 3005962 w 4871776"/>
              <a:gd name="connsiteY330" fmla="*/ 927511 h 6898844"/>
              <a:gd name="connsiteX331" fmla="*/ 2980456 w 4871776"/>
              <a:gd name="connsiteY331" fmla="*/ 953063 h 6898844"/>
              <a:gd name="connsiteX332" fmla="*/ 3005962 w 4871776"/>
              <a:gd name="connsiteY332" fmla="*/ 978614 h 6898844"/>
              <a:gd name="connsiteX333" fmla="*/ 3031469 w 4871776"/>
              <a:gd name="connsiteY333" fmla="*/ 953063 h 6898844"/>
              <a:gd name="connsiteX334" fmla="*/ 3005962 w 4871776"/>
              <a:gd name="connsiteY334" fmla="*/ 927511 h 6898844"/>
              <a:gd name="connsiteX335" fmla="*/ 2897559 w 4871776"/>
              <a:gd name="connsiteY335" fmla="*/ 927511 h 6898844"/>
              <a:gd name="connsiteX336" fmla="*/ 2872052 w 4871776"/>
              <a:gd name="connsiteY336" fmla="*/ 953063 h 6898844"/>
              <a:gd name="connsiteX337" fmla="*/ 2897559 w 4871776"/>
              <a:gd name="connsiteY337" fmla="*/ 978614 h 6898844"/>
              <a:gd name="connsiteX338" fmla="*/ 2923066 w 4871776"/>
              <a:gd name="connsiteY338" fmla="*/ 953063 h 6898844"/>
              <a:gd name="connsiteX339" fmla="*/ 2897559 w 4871776"/>
              <a:gd name="connsiteY339" fmla="*/ 927511 h 6898844"/>
              <a:gd name="connsiteX340" fmla="*/ 3194712 w 4871776"/>
              <a:gd name="connsiteY340" fmla="*/ 899405 h 6898844"/>
              <a:gd name="connsiteX341" fmla="*/ 3221494 w 4871776"/>
              <a:gd name="connsiteY341" fmla="*/ 926234 h 6898844"/>
              <a:gd name="connsiteX342" fmla="*/ 3194712 w 4871776"/>
              <a:gd name="connsiteY342" fmla="*/ 953063 h 6898844"/>
              <a:gd name="connsiteX343" fmla="*/ 3167930 w 4871776"/>
              <a:gd name="connsiteY343" fmla="*/ 926234 h 6898844"/>
              <a:gd name="connsiteX344" fmla="*/ 3194712 w 4871776"/>
              <a:gd name="connsiteY344" fmla="*/ 899405 h 6898844"/>
              <a:gd name="connsiteX345" fmla="*/ 3141148 w 4871776"/>
              <a:gd name="connsiteY345" fmla="*/ 899405 h 6898844"/>
              <a:gd name="connsiteX346" fmla="*/ 3167930 w 4871776"/>
              <a:gd name="connsiteY346" fmla="*/ 926234 h 6898844"/>
              <a:gd name="connsiteX347" fmla="*/ 3141148 w 4871776"/>
              <a:gd name="connsiteY347" fmla="*/ 953063 h 6898844"/>
              <a:gd name="connsiteX348" fmla="*/ 3114366 w 4871776"/>
              <a:gd name="connsiteY348" fmla="*/ 926234 h 6898844"/>
              <a:gd name="connsiteX349" fmla="*/ 3141148 w 4871776"/>
              <a:gd name="connsiteY349" fmla="*/ 899405 h 6898844"/>
              <a:gd name="connsiteX350" fmla="*/ 3708671 w 4871776"/>
              <a:gd name="connsiteY350" fmla="*/ 887907 h 6898844"/>
              <a:gd name="connsiteX351" fmla="*/ 3697193 w 4871776"/>
              <a:gd name="connsiteY351" fmla="*/ 899405 h 6898844"/>
              <a:gd name="connsiteX352" fmla="*/ 3708671 w 4871776"/>
              <a:gd name="connsiteY352" fmla="*/ 910903 h 6898844"/>
              <a:gd name="connsiteX353" fmla="*/ 3720149 w 4871776"/>
              <a:gd name="connsiteY353" fmla="*/ 899405 h 6898844"/>
              <a:gd name="connsiteX354" fmla="*/ 3708671 w 4871776"/>
              <a:gd name="connsiteY354" fmla="*/ 887907 h 6898844"/>
              <a:gd name="connsiteX355" fmla="*/ 3655108 w 4871776"/>
              <a:gd name="connsiteY355" fmla="*/ 885352 h 6898844"/>
              <a:gd name="connsiteX356" fmla="*/ 3641079 w 4871776"/>
              <a:gd name="connsiteY356" fmla="*/ 899405 h 6898844"/>
              <a:gd name="connsiteX357" fmla="*/ 3655108 w 4871776"/>
              <a:gd name="connsiteY357" fmla="*/ 913458 h 6898844"/>
              <a:gd name="connsiteX358" fmla="*/ 3669136 w 4871776"/>
              <a:gd name="connsiteY358" fmla="*/ 899405 h 6898844"/>
              <a:gd name="connsiteX359" fmla="*/ 3655108 w 4871776"/>
              <a:gd name="connsiteY359" fmla="*/ 885352 h 6898844"/>
              <a:gd name="connsiteX360" fmla="*/ 2627188 w 4871776"/>
              <a:gd name="connsiteY360" fmla="*/ 884074 h 6898844"/>
              <a:gd name="connsiteX361" fmla="*/ 2613160 w 4871776"/>
              <a:gd name="connsiteY361" fmla="*/ 898127 h 6898844"/>
              <a:gd name="connsiteX362" fmla="*/ 2627188 w 4871776"/>
              <a:gd name="connsiteY362" fmla="*/ 912181 h 6898844"/>
              <a:gd name="connsiteX363" fmla="*/ 2641217 w 4871776"/>
              <a:gd name="connsiteY363" fmla="*/ 898127 h 6898844"/>
              <a:gd name="connsiteX364" fmla="*/ 2627188 w 4871776"/>
              <a:gd name="connsiteY364" fmla="*/ 884074 h 6898844"/>
              <a:gd name="connsiteX365" fmla="*/ 3600268 w 4871776"/>
              <a:gd name="connsiteY365" fmla="*/ 882797 h 6898844"/>
              <a:gd name="connsiteX366" fmla="*/ 3583689 w 4871776"/>
              <a:gd name="connsiteY366" fmla="*/ 899405 h 6898844"/>
              <a:gd name="connsiteX367" fmla="*/ 3600268 w 4871776"/>
              <a:gd name="connsiteY367" fmla="*/ 916013 h 6898844"/>
              <a:gd name="connsiteX368" fmla="*/ 3616848 w 4871776"/>
              <a:gd name="connsiteY368" fmla="*/ 899405 h 6898844"/>
              <a:gd name="connsiteX369" fmla="*/ 3600268 w 4871776"/>
              <a:gd name="connsiteY369" fmla="*/ 882797 h 6898844"/>
              <a:gd name="connsiteX370" fmla="*/ 2682028 w 4871776"/>
              <a:gd name="connsiteY370" fmla="*/ 881519 h 6898844"/>
              <a:gd name="connsiteX371" fmla="*/ 2665448 w 4871776"/>
              <a:gd name="connsiteY371" fmla="*/ 898127 h 6898844"/>
              <a:gd name="connsiteX372" fmla="*/ 2682028 w 4871776"/>
              <a:gd name="connsiteY372" fmla="*/ 914736 h 6898844"/>
              <a:gd name="connsiteX373" fmla="*/ 2698607 w 4871776"/>
              <a:gd name="connsiteY373" fmla="*/ 898127 h 6898844"/>
              <a:gd name="connsiteX374" fmla="*/ 2682028 w 4871776"/>
              <a:gd name="connsiteY374" fmla="*/ 881519 h 6898844"/>
              <a:gd name="connsiteX375" fmla="*/ 3546704 w 4871776"/>
              <a:gd name="connsiteY375" fmla="*/ 880241 h 6898844"/>
              <a:gd name="connsiteX376" fmla="*/ 3528849 w 4871776"/>
              <a:gd name="connsiteY376" fmla="*/ 898127 h 6898844"/>
              <a:gd name="connsiteX377" fmla="*/ 3546704 w 4871776"/>
              <a:gd name="connsiteY377" fmla="*/ 916013 h 6898844"/>
              <a:gd name="connsiteX378" fmla="*/ 3564559 w 4871776"/>
              <a:gd name="connsiteY378" fmla="*/ 898127 h 6898844"/>
              <a:gd name="connsiteX379" fmla="*/ 3546704 w 4871776"/>
              <a:gd name="connsiteY379" fmla="*/ 880241 h 6898844"/>
              <a:gd name="connsiteX380" fmla="*/ 2735592 w 4871776"/>
              <a:gd name="connsiteY380" fmla="*/ 880241 h 6898844"/>
              <a:gd name="connsiteX381" fmla="*/ 2717737 w 4871776"/>
              <a:gd name="connsiteY381" fmla="*/ 898127 h 6898844"/>
              <a:gd name="connsiteX382" fmla="*/ 2735592 w 4871776"/>
              <a:gd name="connsiteY382" fmla="*/ 916013 h 6898844"/>
              <a:gd name="connsiteX383" fmla="*/ 2753446 w 4871776"/>
              <a:gd name="connsiteY383" fmla="*/ 898127 h 6898844"/>
              <a:gd name="connsiteX384" fmla="*/ 2735592 w 4871776"/>
              <a:gd name="connsiteY384" fmla="*/ 880241 h 6898844"/>
              <a:gd name="connsiteX385" fmla="*/ 3491865 w 4871776"/>
              <a:gd name="connsiteY385" fmla="*/ 878964 h 6898844"/>
              <a:gd name="connsiteX386" fmla="*/ 3471459 w 4871776"/>
              <a:gd name="connsiteY386" fmla="*/ 899405 h 6898844"/>
              <a:gd name="connsiteX387" fmla="*/ 3491865 w 4871776"/>
              <a:gd name="connsiteY387" fmla="*/ 919846 h 6898844"/>
              <a:gd name="connsiteX388" fmla="*/ 3512270 w 4871776"/>
              <a:gd name="connsiteY388" fmla="*/ 899405 h 6898844"/>
              <a:gd name="connsiteX389" fmla="*/ 3491865 w 4871776"/>
              <a:gd name="connsiteY389" fmla="*/ 878964 h 6898844"/>
              <a:gd name="connsiteX390" fmla="*/ 2789156 w 4871776"/>
              <a:gd name="connsiteY390" fmla="*/ 878964 h 6898844"/>
              <a:gd name="connsiteX391" fmla="*/ 2768750 w 4871776"/>
              <a:gd name="connsiteY391" fmla="*/ 899405 h 6898844"/>
              <a:gd name="connsiteX392" fmla="*/ 2789156 w 4871776"/>
              <a:gd name="connsiteY392" fmla="*/ 919846 h 6898844"/>
              <a:gd name="connsiteX393" fmla="*/ 2809561 w 4871776"/>
              <a:gd name="connsiteY393" fmla="*/ 899405 h 6898844"/>
              <a:gd name="connsiteX394" fmla="*/ 2789156 w 4871776"/>
              <a:gd name="connsiteY394" fmla="*/ 878964 h 6898844"/>
              <a:gd name="connsiteX395" fmla="*/ 3438301 w 4871776"/>
              <a:gd name="connsiteY395" fmla="*/ 876409 h 6898844"/>
              <a:gd name="connsiteX396" fmla="*/ 3415345 w 4871776"/>
              <a:gd name="connsiteY396" fmla="*/ 899405 h 6898844"/>
              <a:gd name="connsiteX397" fmla="*/ 3438301 w 4871776"/>
              <a:gd name="connsiteY397" fmla="*/ 922401 h 6898844"/>
              <a:gd name="connsiteX398" fmla="*/ 3461257 w 4871776"/>
              <a:gd name="connsiteY398" fmla="*/ 899405 h 6898844"/>
              <a:gd name="connsiteX399" fmla="*/ 3438301 w 4871776"/>
              <a:gd name="connsiteY399" fmla="*/ 876409 h 6898844"/>
              <a:gd name="connsiteX400" fmla="*/ 2843995 w 4871776"/>
              <a:gd name="connsiteY400" fmla="*/ 876409 h 6898844"/>
              <a:gd name="connsiteX401" fmla="*/ 2821039 w 4871776"/>
              <a:gd name="connsiteY401" fmla="*/ 899405 h 6898844"/>
              <a:gd name="connsiteX402" fmla="*/ 2843995 w 4871776"/>
              <a:gd name="connsiteY402" fmla="*/ 922401 h 6898844"/>
              <a:gd name="connsiteX403" fmla="*/ 2866951 w 4871776"/>
              <a:gd name="connsiteY403" fmla="*/ 899405 h 6898844"/>
              <a:gd name="connsiteX404" fmla="*/ 2843995 w 4871776"/>
              <a:gd name="connsiteY404" fmla="*/ 876409 h 6898844"/>
              <a:gd name="connsiteX405" fmla="*/ 3384737 w 4871776"/>
              <a:gd name="connsiteY405" fmla="*/ 873854 h 6898844"/>
              <a:gd name="connsiteX406" fmla="*/ 3360505 w 4871776"/>
              <a:gd name="connsiteY406" fmla="*/ 898127 h 6898844"/>
              <a:gd name="connsiteX407" fmla="*/ 3384737 w 4871776"/>
              <a:gd name="connsiteY407" fmla="*/ 922401 h 6898844"/>
              <a:gd name="connsiteX408" fmla="*/ 3408968 w 4871776"/>
              <a:gd name="connsiteY408" fmla="*/ 898127 h 6898844"/>
              <a:gd name="connsiteX409" fmla="*/ 3384737 w 4871776"/>
              <a:gd name="connsiteY409" fmla="*/ 873854 h 6898844"/>
              <a:gd name="connsiteX410" fmla="*/ 3329897 w 4871776"/>
              <a:gd name="connsiteY410" fmla="*/ 873854 h 6898844"/>
              <a:gd name="connsiteX411" fmla="*/ 3304391 w 4871776"/>
              <a:gd name="connsiteY411" fmla="*/ 899405 h 6898844"/>
              <a:gd name="connsiteX412" fmla="*/ 3329897 w 4871776"/>
              <a:gd name="connsiteY412" fmla="*/ 924956 h 6898844"/>
              <a:gd name="connsiteX413" fmla="*/ 3355404 w 4871776"/>
              <a:gd name="connsiteY413" fmla="*/ 899405 h 6898844"/>
              <a:gd name="connsiteX414" fmla="*/ 3329897 w 4871776"/>
              <a:gd name="connsiteY414" fmla="*/ 873854 h 6898844"/>
              <a:gd name="connsiteX415" fmla="*/ 3059526 w 4871776"/>
              <a:gd name="connsiteY415" fmla="*/ 873854 h 6898844"/>
              <a:gd name="connsiteX416" fmla="*/ 3034020 w 4871776"/>
              <a:gd name="connsiteY416" fmla="*/ 899405 h 6898844"/>
              <a:gd name="connsiteX417" fmla="*/ 3059526 w 4871776"/>
              <a:gd name="connsiteY417" fmla="*/ 924956 h 6898844"/>
              <a:gd name="connsiteX418" fmla="*/ 3085033 w 4871776"/>
              <a:gd name="connsiteY418" fmla="*/ 899405 h 6898844"/>
              <a:gd name="connsiteX419" fmla="*/ 3059526 w 4871776"/>
              <a:gd name="connsiteY419" fmla="*/ 873854 h 6898844"/>
              <a:gd name="connsiteX420" fmla="*/ 3005962 w 4871776"/>
              <a:gd name="connsiteY420" fmla="*/ 873854 h 6898844"/>
              <a:gd name="connsiteX421" fmla="*/ 2980456 w 4871776"/>
              <a:gd name="connsiteY421" fmla="*/ 899405 h 6898844"/>
              <a:gd name="connsiteX422" fmla="*/ 3005962 w 4871776"/>
              <a:gd name="connsiteY422" fmla="*/ 924956 h 6898844"/>
              <a:gd name="connsiteX423" fmla="*/ 3031469 w 4871776"/>
              <a:gd name="connsiteY423" fmla="*/ 899405 h 6898844"/>
              <a:gd name="connsiteX424" fmla="*/ 3005962 w 4871776"/>
              <a:gd name="connsiteY424" fmla="*/ 873854 h 6898844"/>
              <a:gd name="connsiteX425" fmla="*/ 2897559 w 4871776"/>
              <a:gd name="connsiteY425" fmla="*/ 873854 h 6898844"/>
              <a:gd name="connsiteX426" fmla="*/ 2873328 w 4871776"/>
              <a:gd name="connsiteY426" fmla="*/ 898127 h 6898844"/>
              <a:gd name="connsiteX427" fmla="*/ 2897559 w 4871776"/>
              <a:gd name="connsiteY427" fmla="*/ 922401 h 6898844"/>
              <a:gd name="connsiteX428" fmla="*/ 2921790 w 4871776"/>
              <a:gd name="connsiteY428" fmla="*/ 898127 h 6898844"/>
              <a:gd name="connsiteX429" fmla="*/ 2897559 w 4871776"/>
              <a:gd name="connsiteY429" fmla="*/ 873854 h 6898844"/>
              <a:gd name="connsiteX430" fmla="*/ 3276333 w 4871776"/>
              <a:gd name="connsiteY430" fmla="*/ 872576 h 6898844"/>
              <a:gd name="connsiteX431" fmla="*/ 3250827 w 4871776"/>
              <a:gd name="connsiteY431" fmla="*/ 898127 h 6898844"/>
              <a:gd name="connsiteX432" fmla="*/ 3276333 w 4871776"/>
              <a:gd name="connsiteY432" fmla="*/ 923679 h 6898844"/>
              <a:gd name="connsiteX433" fmla="*/ 3301840 w 4871776"/>
              <a:gd name="connsiteY433" fmla="*/ 898127 h 6898844"/>
              <a:gd name="connsiteX434" fmla="*/ 3276333 w 4871776"/>
              <a:gd name="connsiteY434" fmla="*/ 872576 h 6898844"/>
              <a:gd name="connsiteX435" fmla="*/ 3114366 w 4871776"/>
              <a:gd name="connsiteY435" fmla="*/ 872576 h 6898844"/>
              <a:gd name="connsiteX436" fmla="*/ 3087584 w 4871776"/>
              <a:gd name="connsiteY436" fmla="*/ 899405 h 6898844"/>
              <a:gd name="connsiteX437" fmla="*/ 3114366 w 4871776"/>
              <a:gd name="connsiteY437" fmla="*/ 926234 h 6898844"/>
              <a:gd name="connsiteX438" fmla="*/ 3087584 w 4871776"/>
              <a:gd name="connsiteY438" fmla="*/ 953063 h 6898844"/>
              <a:gd name="connsiteX439" fmla="*/ 3114366 w 4871776"/>
              <a:gd name="connsiteY439" fmla="*/ 979891 h 6898844"/>
              <a:gd name="connsiteX440" fmla="*/ 3087584 w 4871776"/>
              <a:gd name="connsiteY440" fmla="*/ 1006720 h 6898844"/>
              <a:gd name="connsiteX441" fmla="*/ 3114366 w 4871776"/>
              <a:gd name="connsiteY441" fmla="*/ 1033549 h 6898844"/>
              <a:gd name="connsiteX442" fmla="*/ 3141148 w 4871776"/>
              <a:gd name="connsiteY442" fmla="*/ 1006720 h 6898844"/>
              <a:gd name="connsiteX443" fmla="*/ 3167930 w 4871776"/>
              <a:gd name="connsiteY443" fmla="*/ 1033549 h 6898844"/>
              <a:gd name="connsiteX444" fmla="*/ 3187060 w 4871776"/>
              <a:gd name="connsiteY444" fmla="*/ 1025884 h 6898844"/>
              <a:gd name="connsiteX445" fmla="*/ 3193574 w 4871776"/>
              <a:gd name="connsiteY445" fmla="*/ 1009570 h 6898844"/>
              <a:gd name="connsiteX446" fmla="*/ 3195668 w 4871776"/>
              <a:gd name="connsiteY446" fmla="*/ 1017580 h 6898844"/>
              <a:gd name="connsiteX447" fmla="*/ 3204914 w 4871776"/>
              <a:gd name="connsiteY447" fmla="*/ 1027161 h 6898844"/>
              <a:gd name="connsiteX448" fmla="*/ 3201089 w 4871776"/>
              <a:gd name="connsiteY448" fmla="*/ 1039937 h 6898844"/>
              <a:gd name="connsiteX449" fmla="*/ 3193564 w 4871776"/>
              <a:gd name="connsiteY449" fmla="*/ 1058781 h 6898844"/>
              <a:gd name="connsiteX450" fmla="*/ 3187060 w 4871776"/>
              <a:gd name="connsiteY450" fmla="*/ 1042492 h 6898844"/>
              <a:gd name="connsiteX451" fmla="*/ 3167930 w 4871776"/>
              <a:gd name="connsiteY451" fmla="*/ 1034827 h 6898844"/>
              <a:gd name="connsiteX452" fmla="*/ 3141148 w 4871776"/>
              <a:gd name="connsiteY452" fmla="*/ 1061655 h 6898844"/>
              <a:gd name="connsiteX453" fmla="*/ 3114366 w 4871776"/>
              <a:gd name="connsiteY453" fmla="*/ 1034827 h 6898844"/>
              <a:gd name="connsiteX454" fmla="*/ 3087584 w 4871776"/>
              <a:gd name="connsiteY454" fmla="*/ 1061655 h 6898844"/>
              <a:gd name="connsiteX455" fmla="*/ 3114366 w 4871776"/>
              <a:gd name="connsiteY455" fmla="*/ 1088484 h 6898844"/>
              <a:gd name="connsiteX456" fmla="*/ 3087584 w 4871776"/>
              <a:gd name="connsiteY456" fmla="*/ 1115313 h 6898844"/>
              <a:gd name="connsiteX457" fmla="*/ 3114366 w 4871776"/>
              <a:gd name="connsiteY457" fmla="*/ 1142142 h 6898844"/>
              <a:gd name="connsiteX458" fmla="*/ 3133496 w 4871776"/>
              <a:gd name="connsiteY458" fmla="*/ 1134477 h 6898844"/>
              <a:gd name="connsiteX459" fmla="*/ 3141021 w 4871776"/>
              <a:gd name="connsiteY459" fmla="*/ 1115632 h 6898844"/>
              <a:gd name="connsiteX460" fmla="*/ 3147525 w 4871776"/>
              <a:gd name="connsiteY460" fmla="*/ 1131922 h 6898844"/>
              <a:gd name="connsiteX461" fmla="*/ 3166654 w 4871776"/>
              <a:gd name="connsiteY461" fmla="*/ 1139587 h 6898844"/>
              <a:gd name="connsiteX462" fmla="*/ 3167930 w 4871776"/>
              <a:gd name="connsiteY462" fmla="*/ 1139587 h 6898844"/>
              <a:gd name="connsiteX463" fmla="*/ 3166654 w 4871776"/>
              <a:gd name="connsiteY463" fmla="*/ 1142142 h 6898844"/>
              <a:gd name="connsiteX464" fmla="*/ 3141148 w 4871776"/>
              <a:gd name="connsiteY464" fmla="*/ 1167693 h 6898844"/>
              <a:gd name="connsiteX465" fmla="*/ 3151350 w 4871776"/>
              <a:gd name="connsiteY465" fmla="*/ 1186857 h 6898844"/>
              <a:gd name="connsiteX466" fmla="*/ 3134771 w 4871776"/>
              <a:gd name="connsiteY466" fmla="*/ 1235404 h 6898844"/>
              <a:gd name="connsiteX467" fmla="*/ 3127119 w 4871776"/>
              <a:gd name="connsiteY467" fmla="*/ 1258400 h 6898844"/>
              <a:gd name="connsiteX468" fmla="*/ 3113090 w 4871776"/>
              <a:gd name="connsiteY468" fmla="*/ 1253290 h 6898844"/>
              <a:gd name="connsiteX469" fmla="*/ 3090134 w 4871776"/>
              <a:gd name="connsiteY469" fmla="*/ 1276286 h 6898844"/>
              <a:gd name="connsiteX470" fmla="*/ 3113090 w 4871776"/>
              <a:gd name="connsiteY470" fmla="*/ 1299282 h 6898844"/>
              <a:gd name="connsiteX471" fmla="*/ 3065903 w 4871776"/>
              <a:gd name="connsiteY471" fmla="*/ 1437259 h 6898844"/>
              <a:gd name="connsiteX472" fmla="*/ 3005962 w 4871776"/>
              <a:gd name="connsiteY472" fmla="*/ 1611008 h 6898844"/>
              <a:gd name="connsiteX473" fmla="*/ 3021266 w 4871776"/>
              <a:gd name="connsiteY473" fmla="*/ 1634004 h 6898844"/>
              <a:gd name="connsiteX474" fmla="*/ 3806872 w 4871776"/>
              <a:gd name="connsiteY474" fmla="*/ 1634004 h 6898844"/>
              <a:gd name="connsiteX475" fmla="*/ 3831104 w 4871776"/>
              <a:gd name="connsiteY475" fmla="*/ 1614841 h 6898844"/>
              <a:gd name="connsiteX476" fmla="*/ 3865538 w 4871776"/>
              <a:gd name="connsiteY476" fmla="*/ 1438537 h 6898844"/>
              <a:gd name="connsiteX477" fmla="*/ 4067040 w 4871776"/>
              <a:gd name="connsiteY477" fmla="*/ 1438537 h 6898844"/>
              <a:gd name="connsiteX478" fmla="*/ 4091272 w 4871776"/>
              <a:gd name="connsiteY478" fmla="*/ 1419373 h 6898844"/>
              <a:gd name="connsiteX479" fmla="*/ 4126981 w 4871776"/>
              <a:gd name="connsiteY479" fmla="*/ 1237959 h 6898844"/>
              <a:gd name="connsiteX480" fmla="*/ 4396077 w 4871776"/>
              <a:gd name="connsiteY480" fmla="*/ 1237959 h 6898844"/>
              <a:gd name="connsiteX481" fmla="*/ 4420308 w 4871776"/>
              <a:gd name="connsiteY481" fmla="*/ 1218796 h 6898844"/>
              <a:gd name="connsiteX482" fmla="*/ 4463669 w 4871776"/>
              <a:gd name="connsiteY482" fmla="*/ 999055 h 6898844"/>
              <a:gd name="connsiteX483" fmla="*/ 4444539 w 4871776"/>
              <a:gd name="connsiteY483" fmla="*/ 976059 h 6898844"/>
              <a:gd name="connsiteX484" fmla="*/ 3438301 w 4871776"/>
              <a:gd name="connsiteY484" fmla="*/ 976059 h 6898844"/>
              <a:gd name="connsiteX485" fmla="*/ 3461257 w 4871776"/>
              <a:gd name="connsiteY485" fmla="*/ 953063 h 6898844"/>
              <a:gd name="connsiteX486" fmla="*/ 3438301 w 4871776"/>
              <a:gd name="connsiteY486" fmla="*/ 930066 h 6898844"/>
              <a:gd name="connsiteX487" fmla="*/ 3415345 w 4871776"/>
              <a:gd name="connsiteY487" fmla="*/ 953063 h 6898844"/>
              <a:gd name="connsiteX488" fmla="*/ 3438301 w 4871776"/>
              <a:gd name="connsiteY488" fmla="*/ 976059 h 6898844"/>
              <a:gd name="connsiteX489" fmla="*/ 3390869 w 4871776"/>
              <a:gd name="connsiteY489" fmla="*/ 976059 h 6898844"/>
              <a:gd name="connsiteX490" fmla="*/ 3402751 w 4871776"/>
              <a:gd name="connsiteY490" fmla="*/ 971109 h 6898844"/>
              <a:gd name="connsiteX491" fmla="*/ 3410243 w 4871776"/>
              <a:gd name="connsiteY491" fmla="*/ 953063 h 6898844"/>
              <a:gd name="connsiteX492" fmla="*/ 3384737 w 4871776"/>
              <a:gd name="connsiteY492" fmla="*/ 927511 h 6898844"/>
              <a:gd name="connsiteX493" fmla="*/ 3359230 w 4871776"/>
              <a:gd name="connsiteY493" fmla="*/ 953063 h 6898844"/>
              <a:gd name="connsiteX494" fmla="*/ 3366723 w 4871776"/>
              <a:gd name="connsiteY494" fmla="*/ 971109 h 6898844"/>
              <a:gd name="connsiteX495" fmla="*/ 3378605 w 4871776"/>
              <a:gd name="connsiteY495" fmla="*/ 976059 h 6898844"/>
              <a:gd name="connsiteX496" fmla="*/ 3336029 w 4871776"/>
              <a:gd name="connsiteY496" fmla="*/ 976059 h 6898844"/>
              <a:gd name="connsiteX497" fmla="*/ 3347911 w 4871776"/>
              <a:gd name="connsiteY497" fmla="*/ 971109 h 6898844"/>
              <a:gd name="connsiteX498" fmla="*/ 3355404 w 4871776"/>
              <a:gd name="connsiteY498" fmla="*/ 953063 h 6898844"/>
              <a:gd name="connsiteX499" fmla="*/ 3329897 w 4871776"/>
              <a:gd name="connsiteY499" fmla="*/ 927511 h 6898844"/>
              <a:gd name="connsiteX500" fmla="*/ 3304391 w 4871776"/>
              <a:gd name="connsiteY500" fmla="*/ 953063 h 6898844"/>
              <a:gd name="connsiteX501" fmla="*/ 3311883 w 4871776"/>
              <a:gd name="connsiteY501" fmla="*/ 971109 h 6898844"/>
              <a:gd name="connsiteX502" fmla="*/ 3323765 w 4871776"/>
              <a:gd name="connsiteY502" fmla="*/ 976059 h 6898844"/>
              <a:gd name="connsiteX503" fmla="*/ 3282465 w 4871776"/>
              <a:gd name="connsiteY503" fmla="*/ 976059 h 6898844"/>
              <a:gd name="connsiteX504" fmla="*/ 3294347 w 4871776"/>
              <a:gd name="connsiteY504" fmla="*/ 971109 h 6898844"/>
              <a:gd name="connsiteX505" fmla="*/ 3301840 w 4871776"/>
              <a:gd name="connsiteY505" fmla="*/ 953063 h 6898844"/>
              <a:gd name="connsiteX506" fmla="*/ 3276333 w 4871776"/>
              <a:gd name="connsiteY506" fmla="*/ 927511 h 6898844"/>
              <a:gd name="connsiteX507" fmla="*/ 3250827 w 4871776"/>
              <a:gd name="connsiteY507" fmla="*/ 953063 h 6898844"/>
              <a:gd name="connsiteX508" fmla="*/ 3258319 w 4871776"/>
              <a:gd name="connsiteY508" fmla="*/ 971109 h 6898844"/>
              <a:gd name="connsiteX509" fmla="*/ 3270201 w 4871776"/>
              <a:gd name="connsiteY509" fmla="*/ 976059 h 6898844"/>
              <a:gd name="connsiteX510" fmla="*/ 3240624 w 4871776"/>
              <a:gd name="connsiteY510" fmla="*/ 976059 h 6898844"/>
              <a:gd name="connsiteX511" fmla="*/ 3229146 w 4871776"/>
              <a:gd name="connsiteY511" fmla="*/ 978614 h 6898844"/>
              <a:gd name="connsiteX512" fmla="*/ 3225744 w 4871776"/>
              <a:gd name="connsiteY512" fmla="*/ 978188 h 6898844"/>
              <a:gd name="connsiteX513" fmla="*/ 3240624 w 4871776"/>
              <a:gd name="connsiteY513" fmla="*/ 972226 h 6898844"/>
              <a:gd name="connsiteX514" fmla="*/ 3248276 w 4871776"/>
              <a:gd name="connsiteY514" fmla="*/ 953063 h 6898844"/>
              <a:gd name="connsiteX515" fmla="*/ 3221494 w 4871776"/>
              <a:gd name="connsiteY515" fmla="*/ 926234 h 6898844"/>
              <a:gd name="connsiteX516" fmla="*/ 3248276 w 4871776"/>
              <a:gd name="connsiteY516" fmla="*/ 899405 h 6898844"/>
              <a:gd name="connsiteX517" fmla="*/ 3221494 w 4871776"/>
              <a:gd name="connsiteY517" fmla="*/ 872576 h 6898844"/>
              <a:gd name="connsiteX518" fmla="*/ 3194712 w 4871776"/>
              <a:gd name="connsiteY518" fmla="*/ 899405 h 6898844"/>
              <a:gd name="connsiteX519" fmla="*/ 3167930 w 4871776"/>
              <a:gd name="connsiteY519" fmla="*/ 872576 h 6898844"/>
              <a:gd name="connsiteX520" fmla="*/ 3141148 w 4871776"/>
              <a:gd name="connsiteY520" fmla="*/ 899405 h 6898844"/>
              <a:gd name="connsiteX521" fmla="*/ 3114366 w 4871776"/>
              <a:gd name="connsiteY521" fmla="*/ 872576 h 6898844"/>
              <a:gd name="connsiteX522" fmla="*/ 2952398 w 4871776"/>
              <a:gd name="connsiteY522" fmla="*/ 872576 h 6898844"/>
              <a:gd name="connsiteX523" fmla="*/ 2925616 w 4871776"/>
              <a:gd name="connsiteY523" fmla="*/ 899405 h 6898844"/>
              <a:gd name="connsiteX524" fmla="*/ 2952398 w 4871776"/>
              <a:gd name="connsiteY524" fmla="*/ 926234 h 6898844"/>
              <a:gd name="connsiteX525" fmla="*/ 2925616 w 4871776"/>
              <a:gd name="connsiteY525" fmla="*/ 953063 h 6898844"/>
              <a:gd name="connsiteX526" fmla="*/ 2952398 w 4871776"/>
              <a:gd name="connsiteY526" fmla="*/ 979891 h 6898844"/>
              <a:gd name="connsiteX527" fmla="*/ 2925616 w 4871776"/>
              <a:gd name="connsiteY527" fmla="*/ 1006720 h 6898844"/>
              <a:gd name="connsiteX528" fmla="*/ 2952398 w 4871776"/>
              <a:gd name="connsiteY528" fmla="*/ 1033549 h 6898844"/>
              <a:gd name="connsiteX529" fmla="*/ 2925616 w 4871776"/>
              <a:gd name="connsiteY529" fmla="*/ 1060378 h 6898844"/>
              <a:gd name="connsiteX530" fmla="*/ 2952398 w 4871776"/>
              <a:gd name="connsiteY530" fmla="*/ 1087207 h 6898844"/>
              <a:gd name="connsiteX531" fmla="*/ 2979180 w 4871776"/>
              <a:gd name="connsiteY531" fmla="*/ 1060378 h 6898844"/>
              <a:gd name="connsiteX532" fmla="*/ 2952398 w 4871776"/>
              <a:gd name="connsiteY532" fmla="*/ 1033549 h 6898844"/>
              <a:gd name="connsiteX533" fmla="*/ 2979180 w 4871776"/>
              <a:gd name="connsiteY533" fmla="*/ 1006720 h 6898844"/>
              <a:gd name="connsiteX534" fmla="*/ 2952398 w 4871776"/>
              <a:gd name="connsiteY534" fmla="*/ 979891 h 6898844"/>
              <a:gd name="connsiteX535" fmla="*/ 2979180 w 4871776"/>
              <a:gd name="connsiteY535" fmla="*/ 953063 h 6898844"/>
              <a:gd name="connsiteX536" fmla="*/ 2952398 w 4871776"/>
              <a:gd name="connsiteY536" fmla="*/ 926234 h 6898844"/>
              <a:gd name="connsiteX537" fmla="*/ 2979180 w 4871776"/>
              <a:gd name="connsiteY537" fmla="*/ 899405 h 6898844"/>
              <a:gd name="connsiteX538" fmla="*/ 2952398 w 4871776"/>
              <a:gd name="connsiteY538" fmla="*/ 872576 h 6898844"/>
              <a:gd name="connsiteX539" fmla="*/ 3762236 w 4871776"/>
              <a:gd name="connsiteY539" fmla="*/ 836804 h 6898844"/>
              <a:gd name="connsiteX540" fmla="*/ 3754584 w 4871776"/>
              <a:gd name="connsiteY540" fmla="*/ 844470 h 6898844"/>
              <a:gd name="connsiteX541" fmla="*/ 3762236 w 4871776"/>
              <a:gd name="connsiteY541" fmla="*/ 852135 h 6898844"/>
              <a:gd name="connsiteX542" fmla="*/ 3769888 w 4871776"/>
              <a:gd name="connsiteY542" fmla="*/ 844470 h 6898844"/>
              <a:gd name="connsiteX543" fmla="*/ 3762236 w 4871776"/>
              <a:gd name="connsiteY543" fmla="*/ 836804 h 6898844"/>
              <a:gd name="connsiteX544" fmla="*/ 2573624 w 4871776"/>
              <a:gd name="connsiteY544" fmla="*/ 835527 h 6898844"/>
              <a:gd name="connsiteX545" fmla="*/ 2563422 w 4871776"/>
              <a:gd name="connsiteY545" fmla="*/ 845747 h 6898844"/>
              <a:gd name="connsiteX546" fmla="*/ 2573624 w 4871776"/>
              <a:gd name="connsiteY546" fmla="*/ 855968 h 6898844"/>
              <a:gd name="connsiteX547" fmla="*/ 2583827 w 4871776"/>
              <a:gd name="connsiteY547" fmla="*/ 845747 h 6898844"/>
              <a:gd name="connsiteX548" fmla="*/ 2573624 w 4871776"/>
              <a:gd name="connsiteY548" fmla="*/ 835527 h 6898844"/>
              <a:gd name="connsiteX549" fmla="*/ 3708671 w 4871776"/>
              <a:gd name="connsiteY549" fmla="*/ 834249 h 6898844"/>
              <a:gd name="connsiteX550" fmla="*/ 3698469 w 4871776"/>
              <a:gd name="connsiteY550" fmla="*/ 844470 h 6898844"/>
              <a:gd name="connsiteX551" fmla="*/ 3708671 w 4871776"/>
              <a:gd name="connsiteY551" fmla="*/ 854690 h 6898844"/>
              <a:gd name="connsiteX552" fmla="*/ 3718874 w 4871776"/>
              <a:gd name="connsiteY552" fmla="*/ 844470 h 6898844"/>
              <a:gd name="connsiteX553" fmla="*/ 3708671 w 4871776"/>
              <a:gd name="connsiteY553" fmla="*/ 834249 h 6898844"/>
              <a:gd name="connsiteX554" fmla="*/ 3655108 w 4871776"/>
              <a:gd name="connsiteY554" fmla="*/ 831694 h 6898844"/>
              <a:gd name="connsiteX555" fmla="*/ 3642354 w 4871776"/>
              <a:gd name="connsiteY555" fmla="*/ 844470 h 6898844"/>
              <a:gd name="connsiteX556" fmla="*/ 3655108 w 4871776"/>
              <a:gd name="connsiteY556" fmla="*/ 857245 h 6898844"/>
              <a:gd name="connsiteX557" fmla="*/ 3667861 w 4871776"/>
              <a:gd name="connsiteY557" fmla="*/ 844470 h 6898844"/>
              <a:gd name="connsiteX558" fmla="*/ 3655108 w 4871776"/>
              <a:gd name="connsiteY558" fmla="*/ 831694 h 6898844"/>
              <a:gd name="connsiteX559" fmla="*/ 2627188 w 4871776"/>
              <a:gd name="connsiteY559" fmla="*/ 831694 h 6898844"/>
              <a:gd name="connsiteX560" fmla="*/ 2614435 w 4871776"/>
              <a:gd name="connsiteY560" fmla="*/ 844470 h 6898844"/>
              <a:gd name="connsiteX561" fmla="*/ 2627188 w 4871776"/>
              <a:gd name="connsiteY561" fmla="*/ 857245 h 6898844"/>
              <a:gd name="connsiteX562" fmla="*/ 2639942 w 4871776"/>
              <a:gd name="connsiteY562" fmla="*/ 844470 h 6898844"/>
              <a:gd name="connsiteX563" fmla="*/ 2627188 w 4871776"/>
              <a:gd name="connsiteY563" fmla="*/ 831694 h 6898844"/>
              <a:gd name="connsiteX564" fmla="*/ 3600268 w 4871776"/>
              <a:gd name="connsiteY564" fmla="*/ 829139 h 6898844"/>
              <a:gd name="connsiteX565" fmla="*/ 3584964 w 4871776"/>
              <a:gd name="connsiteY565" fmla="*/ 844470 h 6898844"/>
              <a:gd name="connsiteX566" fmla="*/ 3600268 w 4871776"/>
              <a:gd name="connsiteY566" fmla="*/ 859800 h 6898844"/>
              <a:gd name="connsiteX567" fmla="*/ 3615572 w 4871776"/>
              <a:gd name="connsiteY567" fmla="*/ 844470 h 6898844"/>
              <a:gd name="connsiteX568" fmla="*/ 3600268 w 4871776"/>
              <a:gd name="connsiteY568" fmla="*/ 829139 h 6898844"/>
              <a:gd name="connsiteX569" fmla="*/ 2682028 w 4871776"/>
              <a:gd name="connsiteY569" fmla="*/ 829139 h 6898844"/>
              <a:gd name="connsiteX570" fmla="*/ 2666724 w 4871776"/>
              <a:gd name="connsiteY570" fmla="*/ 844470 h 6898844"/>
              <a:gd name="connsiteX571" fmla="*/ 2682028 w 4871776"/>
              <a:gd name="connsiteY571" fmla="*/ 859800 h 6898844"/>
              <a:gd name="connsiteX572" fmla="*/ 2697332 w 4871776"/>
              <a:gd name="connsiteY572" fmla="*/ 844470 h 6898844"/>
              <a:gd name="connsiteX573" fmla="*/ 2682028 w 4871776"/>
              <a:gd name="connsiteY573" fmla="*/ 829139 h 6898844"/>
              <a:gd name="connsiteX574" fmla="*/ 3546704 w 4871776"/>
              <a:gd name="connsiteY574" fmla="*/ 826584 h 6898844"/>
              <a:gd name="connsiteX575" fmla="*/ 3528849 w 4871776"/>
              <a:gd name="connsiteY575" fmla="*/ 844470 h 6898844"/>
              <a:gd name="connsiteX576" fmla="*/ 3546704 w 4871776"/>
              <a:gd name="connsiteY576" fmla="*/ 862356 h 6898844"/>
              <a:gd name="connsiteX577" fmla="*/ 3564559 w 4871776"/>
              <a:gd name="connsiteY577" fmla="*/ 844470 h 6898844"/>
              <a:gd name="connsiteX578" fmla="*/ 3546704 w 4871776"/>
              <a:gd name="connsiteY578" fmla="*/ 826584 h 6898844"/>
              <a:gd name="connsiteX579" fmla="*/ 2735592 w 4871776"/>
              <a:gd name="connsiteY579" fmla="*/ 826584 h 6898844"/>
              <a:gd name="connsiteX580" fmla="*/ 2717737 w 4871776"/>
              <a:gd name="connsiteY580" fmla="*/ 844470 h 6898844"/>
              <a:gd name="connsiteX581" fmla="*/ 2735592 w 4871776"/>
              <a:gd name="connsiteY581" fmla="*/ 862356 h 6898844"/>
              <a:gd name="connsiteX582" fmla="*/ 2753446 w 4871776"/>
              <a:gd name="connsiteY582" fmla="*/ 844470 h 6898844"/>
              <a:gd name="connsiteX583" fmla="*/ 2735592 w 4871776"/>
              <a:gd name="connsiteY583" fmla="*/ 826584 h 6898844"/>
              <a:gd name="connsiteX584" fmla="*/ 3491865 w 4871776"/>
              <a:gd name="connsiteY584" fmla="*/ 825306 h 6898844"/>
              <a:gd name="connsiteX585" fmla="*/ 3471459 w 4871776"/>
              <a:gd name="connsiteY585" fmla="*/ 845747 h 6898844"/>
              <a:gd name="connsiteX586" fmla="*/ 3491865 w 4871776"/>
              <a:gd name="connsiteY586" fmla="*/ 866188 h 6898844"/>
              <a:gd name="connsiteX587" fmla="*/ 3512270 w 4871776"/>
              <a:gd name="connsiteY587" fmla="*/ 845747 h 6898844"/>
              <a:gd name="connsiteX588" fmla="*/ 3491865 w 4871776"/>
              <a:gd name="connsiteY588" fmla="*/ 825306 h 6898844"/>
              <a:gd name="connsiteX589" fmla="*/ 2789156 w 4871776"/>
              <a:gd name="connsiteY589" fmla="*/ 825306 h 6898844"/>
              <a:gd name="connsiteX590" fmla="*/ 2768750 w 4871776"/>
              <a:gd name="connsiteY590" fmla="*/ 845747 h 6898844"/>
              <a:gd name="connsiteX591" fmla="*/ 2789156 w 4871776"/>
              <a:gd name="connsiteY591" fmla="*/ 866188 h 6898844"/>
              <a:gd name="connsiteX592" fmla="*/ 2809561 w 4871776"/>
              <a:gd name="connsiteY592" fmla="*/ 845747 h 6898844"/>
              <a:gd name="connsiteX593" fmla="*/ 2789156 w 4871776"/>
              <a:gd name="connsiteY593" fmla="*/ 825306 h 6898844"/>
              <a:gd name="connsiteX594" fmla="*/ 3438301 w 4871776"/>
              <a:gd name="connsiteY594" fmla="*/ 822751 h 6898844"/>
              <a:gd name="connsiteX595" fmla="*/ 3416620 w 4871776"/>
              <a:gd name="connsiteY595" fmla="*/ 844470 h 6898844"/>
              <a:gd name="connsiteX596" fmla="*/ 3438301 w 4871776"/>
              <a:gd name="connsiteY596" fmla="*/ 866188 h 6898844"/>
              <a:gd name="connsiteX597" fmla="*/ 3459981 w 4871776"/>
              <a:gd name="connsiteY597" fmla="*/ 844470 h 6898844"/>
              <a:gd name="connsiteX598" fmla="*/ 3438301 w 4871776"/>
              <a:gd name="connsiteY598" fmla="*/ 822751 h 6898844"/>
              <a:gd name="connsiteX599" fmla="*/ 2843995 w 4871776"/>
              <a:gd name="connsiteY599" fmla="*/ 822751 h 6898844"/>
              <a:gd name="connsiteX600" fmla="*/ 2822314 w 4871776"/>
              <a:gd name="connsiteY600" fmla="*/ 844470 h 6898844"/>
              <a:gd name="connsiteX601" fmla="*/ 2843995 w 4871776"/>
              <a:gd name="connsiteY601" fmla="*/ 866188 h 6898844"/>
              <a:gd name="connsiteX602" fmla="*/ 2865676 w 4871776"/>
              <a:gd name="connsiteY602" fmla="*/ 844470 h 6898844"/>
              <a:gd name="connsiteX603" fmla="*/ 2843995 w 4871776"/>
              <a:gd name="connsiteY603" fmla="*/ 822751 h 6898844"/>
              <a:gd name="connsiteX604" fmla="*/ 3384737 w 4871776"/>
              <a:gd name="connsiteY604" fmla="*/ 821474 h 6898844"/>
              <a:gd name="connsiteX605" fmla="*/ 3360505 w 4871776"/>
              <a:gd name="connsiteY605" fmla="*/ 845747 h 6898844"/>
              <a:gd name="connsiteX606" fmla="*/ 3384737 w 4871776"/>
              <a:gd name="connsiteY606" fmla="*/ 870021 h 6898844"/>
              <a:gd name="connsiteX607" fmla="*/ 3408968 w 4871776"/>
              <a:gd name="connsiteY607" fmla="*/ 845747 h 6898844"/>
              <a:gd name="connsiteX608" fmla="*/ 3384737 w 4871776"/>
              <a:gd name="connsiteY608" fmla="*/ 821474 h 6898844"/>
              <a:gd name="connsiteX609" fmla="*/ 2897559 w 4871776"/>
              <a:gd name="connsiteY609" fmla="*/ 821474 h 6898844"/>
              <a:gd name="connsiteX610" fmla="*/ 2873328 w 4871776"/>
              <a:gd name="connsiteY610" fmla="*/ 845747 h 6898844"/>
              <a:gd name="connsiteX611" fmla="*/ 2897559 w 4871776"/>
              <a:gd name="connsiteY611" fmla="*/ 870021 h 6898844"/>
              <a:gd name="connsiteX612" fmla="*/ 2921790 w 4871776"/>
              <a:gd name="connsiteY612" fmla="*/ 845747 h 6898844"/>
              <a:gd name="connsiteX613" fmla="*/ 2897559 w 4871776"/>
              <a:gd name="connsiteY613" fmla="*/ 821474 h 6898844"/>
              <a:gd name="connsiteX614" fmla="*/ 2518785 w 4871776"/>
              <a:gd name="connsiteY614" fmla="*/ 821474 h 6898844"/>
              <a:gd name="connsiteX615" fmla="*/ 2513683 w 4871776"/>
              <a:gd name="connsiteY615" fmla="*/ 826584 h 6898844"/>
              <a:gd name="connsiteX616" fmla="*/ 2518785 w 4871776"/>
              <a:gd name="connsiteY616" fmla="*/ 831694 h 6898844"/>
              <a:gd name="connsiteX617" fmla="*/ 2523886 w 4871776"/>
              <a:gd name="connsiteY617" fmla="*/ 826584 h 6898844"/>
              <a:gd name="connsiteX618" fmla="*/ 2518785 w 4871776"/>
              <a:gd name="connsiteY618" fmla="*/ 821474 h 6898844"/>
              <a:gd name="connsiteX619" fmla="*/ 3329897 w 4871776"/>
              <a:gd name="connsiteY619" fmla="*/ 820196 h 6898844"/>
              <a:gd name="connsiteX620" fmla="*/ 3304391 w 4871776"/>
              <a:gd name="connsiteY620" fmla="*/ 845747 h 6898844"/>
              <a:gd name="connsiteX621" fmla="*/ 3329897 w 4871776"/>
              <a:gd name="connsiteY621" fmla="*/ 871298 h 6898844"/>
              <a:gd name="connsiteX622" fmla="*/ 3355404 w 4871776"/>
              <a:gd name="connsiteY622" fmla="*/ 845747 h 6898844"/>
              <a:gd name="connsiteX623" fmla="*/ 3329897 w 4871776"/>
              <a:gd name="connsiteY623" fmla="*/ 820196 h 6898844"/>
              <a:gd name="connsiteX624" fmla="*/ 3059526 w 4871776"/>
              <a:gd name="connsiteY624" fmla="*/ 820196 h 6898844"/>
              <a:gd name="connsiteX625" fmla="*/ 3034020 w 4871776"/>
              <a:gd name="connsiteY625" fmla="*/ 845747 h 6898844"/>
              <a:gd name="connsiteX626" fmla="*/ 3059526 w 4871776"/>
              <a:gd name="connsiteY626" fmla="*/ 871298 h 6898844"/>
              <a:gd name="connsiteX627" fmla="*/ 3085033 w 4871776"/>
              <a:gd name="connsiteY627" fmla="*/ 845747 h 6898844"/>
              <a:gd name="connsiteX628" fmla="*/ 3059526 w 4871776"/>
              <a:gd name="connsiteY628" fmla="*/ 820196 h 6898844"/>
              <a:gd name="connsiteX629" fmla="*/ 3005962 w 4871776"/>
              <a:gd name="connsiteY629" fmla="*/ 820196 h 6898844"/>
              <a:gd name="connsiteX630" fmla="*/ 2980456 w 4871776"/>
              <a:gd name="connsiteY630" fmla="*/ 845747 h 6898844"/>
              <a:gd name="connsiteX631" fmla="*/ 3005962 w 4871776"/>
              <a:gd name="connsiteY631" fmla="*/ 871298 h 6898844"/>
              <a:gd name="connsiteX632" fmla="*/ 3031469 w 4871776"/>
              <a:gd name="connsiteY632" fmla="*/ 845747 h 6898844"/>
              <a:gd name="connsiteX633" fmla="*/ 3005962 w 4871776"/>
              <a:gd name="connsiteY633" fmla="*/ 820196 h 6898844"/>
              <a:gd name="connsiteX634" fmla="*/ 3276333 w 4871776"/>
              <a:gd name="connsiteY634" fmla="*/ 818918 h 6898844"/>
              <a:gd name="connsiteX635" fmla="*/ 3250827 w 4871776"/>
              <a:gd name="connsiteY635" fmla="*/ 844470 h 6898844"/>
              <a:gd name="connsiteX636" fmla="*/ 3276333 w 4871776"/>
              <a:gd name="connsiteY636" fmla="*/ 870021 h 6898844"/>
              <a:gd name="connsiteX637" fmla="*/ 3301840 w 4871776"/>
              <a:gd name="connsiteY637" fmla="*/ 844470 h 6898844"/>
              <a:gd name="connsiteX638" fmla="*/ 3276333 w 4871776"/>
              <a:gd name="connsiteY638" fmla="*/ 818918 h 6898844"/>
              <a:gd name="connsiteX639" fmla="*/ 2952398 w 4871776"/>
              <a:gd name="connsiteY639" fmla="*/ 818918 h 6898844"/>
              <a:gd name="connsiteX640" fmla="*/ 2926892 w 4871776"/>
              <a:gd name="connsiteY640" fmla="*/ 844470 h 6898844"/>
              <a:gd name="connsiteX641" fmla="*/ 2952398 w 4871776"/>
              <a:gd name="connsiteY641" fmla="*/ 870021 h 6898844"/>
              <a:gd name="connsiteX642" fmla="*/ 2977905 w 4871776"/>
              <a:gd name="connsiteY642" fmla="*/ 844470 h 6898844"/>
              <a:gd name="connsiteX643" fmla="*/ 2952398 w 4871776"/>
              <a:gd name="connsiteY643" fmla="*/ 818918 h 6898844"/>
              <a:gd name="connsiteX644" fmla="*/ 3114366 w 4871776"/>
              <a:gd name="connsiteY644" fmla="*/ 817641 h 6898844"/>
              <a:gd name="connsiteX645" fmla="*/ 3087584 w 4871776"/>
              <a:gd name="connsiteY645" fmla="*/ 844470 h 6898844"/>
              <a:gd name="connsiteX646" fmla="*/ 3114366 w 4871776"/>
              <a:gd name="connsiteY646" fmla="*/ 871298 h 6898844"/>
              <a:gd name="connsiteX647" fmla="*/ 3141148 w 4871776"/>
              <a:gd name="connsiteY647" fmla="*/ 844470 h 6898844"/>
              <a:gd name="connsiteX648" fmla="*/ 3167930 w 4871776"/>
              <a:gd name="connsiteY648" fmla="*/ 871298 h 6898844"/>
              <a:gd name="connsiteX649" fmla="*/ 3194712 w 4871776"/>
              <a:gd name="connsiteY649" fmla="*/ 844470 h 6898844"/>
              <a:gd name="connsiteX650" fmla="*/ 3221494 w 4871776"/>
              <a:gd name="connsiteY650" fmla="*/ 871298 h 6898844"/>
              <a:gd name="connsiteX651" fmla="*/ 3248276 w 4871776"/>
              <a:gd name="connsiteY651" fmla="*/ 844470 h 6898844"/>
              <a:gd name="connsiteX652" fmla="*/ 3221494 w 4871776"/>
              <a:gd name="connsiteY652" fmla="*/ 817641 h 6898844"/>
              <a:gd name="connsiteX653" fmla="*/ 3194712 w 4871776"/>
              <a:gd name="connsiteY653" fmla="*/ 844470 h 6898844"/>
              <a:gd name="connsiteX654" fmla="*/ 3167930 w 4871776"/>
              <a:gd name="connsiteY654" fmla="*/ 817641 h 6898844"/>
              <a:gd name="connsiteX655" fmla="*/ 3141148 w 4871776"/>
              <a:gd name="connsiteY655" fmla="*/ 844470 h 6898844"/>
              <a:gd name="connsiteX656" fmla="*/ 3114366 w 4871776"/>
              <a:gd name="connsiteY656" fmla="*/ 817641 h 6898844"/>
              <a:gd name="connsiteX657" fmla="*/ 3817075 w 4871776"/>
              <a:gd name="connsiteY657" fmla="*/ 785702 h 6898844"/>
              <a:gd name="connsiteX658" fmla="*/ 3811974 w 4871776"/>
              <a:gd name="connsiteY658" fmla="*/ 790812 h 6898844"/>
              <a:gd name="connsiteX659" fmla="*/ 3817075 w 4871776"/>
              <a:gd name="connsiteY659" fmla="*/ 795922 h 6898844"/>
              <a:gd name="connsiteX660" fmla="*/ 3822176 w 4871776"/>
              <a:gd name="connsiteY660" fmla="*/ 790812 h 6898844"/>
              <a:gd name="connsiteX661" fmla="*/ 3817075 w 4871776"/>
              <a:gd name="connsiteY661" fmla="*/ 785702 h 6898844"/>
              <a:gd name="connsiteX662" fmla="*/ 2467772 w 4871776"/>
              <a:gd name="connsiteY662" fmla="*/ 785702 h 6898844"/>
              <a:gd name="connsiteX663" fmla="*/ 2462670 w 4871776"/>
              <a:gd name="connsiteY663" fmla="*/ 790812 h 6898844"/>
              <a:gd name="connsiteX664" fmla="*/ 2467772 w 4871776"/>
              <a:gd name="connsiteY664" fmla="*/ 795922 h 6898844"/>
              <a:gd name="connsiteX665" fmla="*/ 2472873 w 4871776"/>
              <a:gd name="connsiteY665" fmla="*/ 790812 h 6898844"/>
              <a:gd name="connsiteX666" fmla="*/ 2467772 w 4871776"/>
              <a:gd name="connsiteY666" fmla="*/ 785702 h 6898844"/>
              <a:gd name="connsiteX667" fmla="*/ 3762236 w 4871776"/>
              <a:gd name="connsiteY667" fmla="*/ 783147 h 6898844"/>
              <a:gd name="connsiteX668" fmla="*/ 3754584 w 4871776"/>
              <a:gd name="connsiteY668" fmla="*/ 790812 h 6898844"/>
              <a:gd name="connsiteX669" fmla="*/ 3762236 w 4871776"/>
              <a:gd name="connsiteY669" fmla="*/ 798477 h 6898844"/>
              <a:gd name="connsiteX670" fmla="*/ 3769888 w 4871776"/>
              <a:gd name="connsiteY670" fmla="*/ 790812 h 6898844"/>
              <a:gd name="connsiteX671" fmla="*/ 3762236 w 4871776"/>
              <a:gd name="connsiteY671" fmla="*/ 783147 h 6898844"/>
              <a:gd name="connsiteX672" fmla="*/ 2518785 w 4871776"/>
              <a:gd name="connsiteY672" fmla="*/ 783147 h 6898844"/>
              <a:gd name="connsiteX673" fmla="*/ 2511133 w 4871776"/>
              <a:gd name="connsiteY673" fmla="*/ 790812 h 6898844"/>
              <a:gd name="connsiteX674" fmla="*/ 2518785 w 4871776"/>
              <a:gd name="connsiteY674" fmla="*/ 798477 h 6898844"/>
              <a:gd name="connsiteX675" fmla="*/ 2526437 w 4871776"/>
              <a:gd name="connsiteY675" fmla="*/ 790812 h 6898844"/>
              <a:gd name="connsiteX676" fmla="*/ 2518785 w 4871776"/>
              <a:gd name="connsiteY676" fmla="*/ 783147 h 6898844"/>
              <a:gd name="connsiteX677" fmla="*/ 3708671 w 4871776"/>
              <a:gd name="connsiteY677" fmla="*/ 780591 h 6898844"/>
              <a:gd name="connsiteX678" fmla="*/ 3698469 w 4871776"/>
              <a:gd name="connsiteY678" fmla="*/ 790812 h 6898844"/>
              <a:gd name="connsiteX679" fmla="*/ 3708671 w 4871776"/>
              <a:gd name="connsiteY679" fmla="*/ 801032 h 6898844"/>
              <a:gd name="connsiteX680" fmla="*/ 3718874 w 4871776"/>
              <a:gd name="connsiteY680" fmla="*/ 790812 h 6898844"/>
              <a:gd name="connsiteX681" fmla="*/ 3708671 w 4871776"/>
              <a:gd name="connsiteY681" fmla="*/ 780591 h 6898844"/>
              <a:gd name="connsiteX682" fmla="*/ 2573624 w 4871776"/>
              <a:gd name="connsiteY682" fmla="*/ 780591 h 6898844"/>
              <a:gd name="connsiteX683" fmla="*/ 2563422 w 4871776"/>
              <a:gd name="connsiteY683" fmla="*/ 790812 h 6898844"/>
              <a:gd name="connsiteX684" fmla="*/ 2573624 w 4871776"/>
              <a:gd name="connsiteY684" fmla="*/ 801032 h 6898844"/>
              <a:gd name="connsiteX685" fmla="*/ 2583827 w 4871776"/>
              <a:gd name="connsiteY685" fmla="*/ 790812 h 6898844"/>
              <a:gd name="connsiteX686" fmla="*/ 2573624 w 4871776"/>
              <a:gd name="connsiteY686" fmla="*/ 780591 h 6898844"/>
              <a:gd name="connsiteX687" fmla="*/ 3655108 w 4871776"/>
              <a:gd name="connsiteY687" fmla="*/ 778036 h 6898844"/>
              <a:gd name="connsiteX688" fmla="*/ 3642354 w 4871776"/>
              <a:gd name="connsiteY688" fmla="*/ 790812 h 6898844"/>
              <a:gd name="connsiteX689" fmla="*/ 3655108 w 4871776"/>
              <a:gd name="connsiteY689" fmla="*/ 803588 h 6898844"/>
              <a:gd name="connsiteX690" fmla="*/ 3667861 w 4871776"/>
              <a:gd name="connsiteY690" fmla="*/ 790812 h 6898844"/>
              <a:gd name="connsiteX691" fmla="*/ 3655108 w 4871776"/>
              <a:gd name="connsiteY691" fmla="*/ 778036 h 6898844"/>
              <a:gd name="connsiteX692" fmla="*/ 2627188 w 4871776"/>
              <a:gd name="connsiteY692" fmla="*/ 778036 h 6898844"/>
              <a:gd name="connsiteX693" fmla="*/ 2614435 w 4871776"/>
              <a:gd name="connsiteY693" fmla="*/ 790812 h 6898844"/>
              <a:gd name="connsiteX694" fmla="*/ 2627188 w 4871776"/>
              <a:gd name="connsiteY694" fmla="*/ 803588 h 6898844"/>
              <a:gd name="connsiteX695" fmla="*/ 2639942 w 4871776"/>
              <a:gd name="connsiteY695" fmla="*/ 790812 h 6898844"/>
              <a:gd name="connsiteX696" fmla="*/ 2627188 w 4871776"/>
              <a:gd name="connsiteY696" fmla="*/ 778036 h 6898844"/>
              <a:gd name="connsiteX697" fmla="*/ 3600268 w 4871776"/>
              <a:gd name="connsiteY697" fmla="*/ 776759 h 6898844"/>
              <a:gd name="connsiteX698" fmla="*/ 3586239 w 4871776"/>
              <a:gd name="connsiteY698" fmla="*/ 790812 h 6898844"/>
              <a:gd name="connsiteX699" fmla="*/ 3600268 w 4871776"/>
              <a:gd name="connsiteY699" fmla="*/ 804865 h 6898844"/>
              <a:gd name="connsiteX700" fmla="*/ 3614297 w 4871776"/>
              <a:gd name="connsiteY700" fmla="*/ 790812 h 6898844"/>
              <a:gd name="connsiteX701" fmla="*/ 3600268 w 4871776"/>
              <a:gd name="connsiteY701" fmla="*/ 776759 h 6898844"/>
              <a:gd name="connsiteX702" fmla="*/ 2682028 w 4871776"/>
              <a:gd name="connsiteY702" fmla="*/ 776759 h 6898844"/>
              <a:gd name="connsiteX703" fmla="*/ 2667999 w 4871776"/>
              <a:gd name="connsiteY703" fmla="*/ 790812 h 6898844"/>
              <a:gd name="connsiteX704" fmla="*/ 2682028 w 4871776"/>
              <a:gd name="connsiteY704" fmla="*/ 804865 h 6898844"/>
              <a:gd name="connsiteX705" fmla="*/ 2696056 w 4871776"/>
              <a:gd name="connsiteY705" fmla="*/ 790812 h 6898844"/>
              <a:gd name="connsiteX706" fmla="*/ 2682028 w 4871776"/>
              <a:gd name="connsiteY706" fmla="*/ 776759 h 6898844"/>
              <a:gd name="connsiteX707" fmla="*/ 3546704 w 4871776"/>
              <a:gd name="connsiteY707" fmla="*/ 774204 h 6898844"/>
              <a:gd name="connsiteX708" fmla="*/ 3530125 w 4871776"/>
              <a:gd name="connsiteY708" fmla="*/ 790812 h 6898844"/>
              <a:gd name="connsiteX709" fmla="*/ 3546704 w 4871776"/>
              <a:gd name="connsiteY709" fmla="*/ 807420 h 6898844"/>
              <a:gd name="connsiteX710" fmla="*/ 3563283 w 4871776"/>
              <a:gd name="connsiteY710" fmla="*/ 790812 h 6898844"/>
              <a:gd name="connsiteX711" fmla="*/ 3546704 w 4871776"/>
              <a:gd name="connsiteY711" fmla="*/ 774204 h 6898844"/>
              <a:gd name="connsiteX712" fmla="*/ 2735592 w 4871776"/>
              <a:gd name="connsiteY712" fmla="*/ 774204 h 6898844"/>
              <a:gd name="connsiteX713" fmla="*/ 2719012 w 4871776"/>
              <a:gd name="connsiteY713" fmla="*/ 790812 h 6898844"/>
              <a:gd name="connsiteX714" fmla="*/ 2735592 w 4871776"/>
              <a:gd name="connsiteY714" fmla="*/ 807420 h 6898844"/>
              <a:gd name="connsiteX715" fmla="*/ 2752171 w 4871776"/>
              <a:gd name="connsiteY715" fmla="*/ 790812 h 6898844"/>
              <a:gd name="connsiteX716" fmla="*/ 2735592 w 4871776"/>
              <a:gd name="connsiteY716" fmla="*/ 774204 h 6898844"/>
              <a:gd name="connsiteX717" fmla="*/ 3491865 w 4871776"/>
              <a:gd name="connsiteY717" fmla="*/ 771649 h 6898844"/>
              <a:gd name="connsiteX718" fmla="*/ 3472735 w 4871776"/>
              <a:gd name="connsiteY718" fmla="*/ 790812 h 6898844"/>
              <a:gd name="connsiteX719" fmla="*/ 3491865 w 4871776"/>
              <a:gd name="connsiteY719" fmla="*/ 809975 h 6898844"/>
              <a:gd name="connsiteX720" fmla="*/ 3510995 w 4871776"/>
              <a:gd name="connsiteY720" fmla="*/ 790812 h 6898844"/>
              <a:gd name="connsiteX721" fmla="*/ 3491865 w 4871776"/>
              <a:gd name="connsiteY721" fmla="*/ 771649 h 6898844"/>
              <a:gd name="connsiteX722" fmla="*/ 2789156 w 4871776"/>
              <a:gd name="connsiteY722" fmla="*/ 771649 h 6898844"/>
              <a:gd name="connsiteX723" fmla="*/ 2770026 w 4871776"/>
              <a:gd name="connsiteY723" fmla="*/ 790812 h 6898844"/>
              <a:gd name="connsiteX724" fmla="*/ 2789156 w 4871776"/>
              <a:gd name="connsiteY724" fmla="*/ 809975 h 6898844"/>
              <a:gd name="connsiteX725" fmla="*/ 2808286 w 4871776"/>
              <a:gd name="connsiteY725" fmla="*/ 790812 h 6898844"/>
              <a:gd name="connsiteX726" fmla="*/ 2789156 w 4871776"/>
              <a:gd name="connsiteY726" fmla="*/ 771649 h 6898844"/>
              <a:gd name="connsiteX727" fmla="*/ 3438301 w 4871776"/>
              <a:gd name="connsiteY727" fmla="*/ 770371 h 6898844"/>
              <a:gd name="connsiteX728" fmla="*/ 3417895 w 4871776"/>
              <a:gd name="connsiteY728" fmla="*/ 790812 h 6898844"/>
              <a:gd name="connsiteX729" fmla="*/ 3438301 w 4871776"/>
              <a:gd name="connsiteY729" fmla="*/ 811253 h 6898844"/>
              <a:gd name="connsiteX730" fmla="*/ 3458706 w 4871776"/>
              <a:gd name="connsiteY730" fmla="*/ 790812 h 6898844"/>
              <a:gd name="connsiteX731" fmla="*/ 3438301 w 4871776"/>
              <a:gd name="connsiteY731" fmla="*/ 770371 h 6898844"/>
              <a:gd name="connsiteX732" fmla="*/ 2843995 w 4871776"/>
              <a:gd name="connsiteY732" fmla="*/ 770371 h 6898844"/>
              <a:gd name="connsiteX733" fmla="*/ 2823590 w 4871776"/>
              <a:gd name="connsiteY733" fmla="*/ 790812 h 6898844"/>
              <a:gd name="connsiteX734" fmla="*/ 2843995 w 4871776"/>
              <a:gd name="connsiteY734" fmla="*/ 811253 h 6898844"/>
              <a:gd name="connsiteX735" fmla="*/ 2864400 w 4871776"/>
              <a:gd name="connsiteY735" fmla="*/ 790812 h 6898844"/>
              <a:gd name="connsiteX736" fmla="*/ 2843995 w 4871776"/>
              <a:gd name="connsiteY736" fmla="*/ 770371 h 6898844"/>
              <a:gd name="connsiteX737" fmla="*/ 3384737 w 4871776"/>
              <a:gd name="connsiteY737" fmla="*/ 767816 h 6898844"/>
              <a:gd name="connsiteX738" fmla="*/ 3361781 w 4871776"/>
              <a:gd name="connsiteY738" fmla="*/ 790812 h 6898844"/>
              <a:gd name="connsiteX739" fmla="*/ 3384737 w 4871776"/>
              <a:gd name="connsiteY739" fmla="*/ 813808 h 6898844"/>
              <a:gd name="connsiteX740" fmla="*/ 3407693 w 4871776"/>
              <a:gd name="connsiteY740" fmla="*/ 790812 h 6898844"/>
              <a:gd name="connsiteX741" fmla="*/ 3384737 w 4871776"/>
              <a:gd name="connsiteY741" fmla="*/ 767816 h 6898844"/>
              <a:gd name="connsiteX742" fmla="*/ 2897559 w 4871776"/>
              <a:gd name="connsiteY742" fmla="*/ 767816 h 6898844"/>
              <a:gd name="connsiteX743" fmla="*/ 2874603 w 4871776"/>
              <a:gd name="connsiteY743" fmla="*/ 790812 h 6898844"/>
              <a:gd name="connsiteX744" fmla="*/ 2897559 w 4871776"/>
              <a:gd name="connsiteY744" fmla="*/ 813808 h 6898844"/>
              <a:gd name="connsiteX745" fmla="*/ 2920515 w 4871776"/>
              <a:gd name="connsiteY745" fmla="*/ 790812 h 6898844"/>
              <a:gd name="connsiteX746" fmla="*/ 2897559 w 4871776"/>
              <a:gd name="connsiteY746" fmla="*/ 767816 h 6898844"/>
              <a:gd name="connsiteX747" fmla="*/ 3329897 w 4871776"/>
              <a:gd name="connsiteY747" fmla="*/ 766538 h 6898844"/>
              <a:gd name="connsiteX748" fmla="*/ 3305666 w 4871776"/>
              <a:gd name="connsiteY748" fmla="*/ 790812 h 6898844"/>
              <a:gd name="connsiteX749" fmla="*/ 3329897 w 4871776"/>
              <a:gd name="connsiteY749" fmla="*/ 815086 h 6898844"/>
              <a:gd name="connsiteX750" fmla="*/ 3354129 w 4871776"/>
              <a:gd name="connsiteY750" fmla="*/ 790812 h 6898844"/>
              <a:gd name="connsiteX751" fmla="*/ 3329897 w 4871776"/>
              <a:gd name="connsiteY751" fmla="*/ 766538 h 6898844"/>
              <a:gd name="connsiteX752" fmla="*/ 2952398 w 4871776"/>
              <a:gd name="connsiteY752" fmla="*/ 766538 h 6898844"/>
              <a:gd name="connsiteX753" fmla="*/ 2928167 w 4871776"/>
              <a:gd name="connsiteY753" fmla="*/ 790812 h 6898844"/>
              <a:gd name="connsiteX754" fmla="*/ 2952398 w 4871776"/>
              <a:gd name="connsiteY754" fmla="*/ 815086 h 6898844"/>
              <a:gd name="connsiteX755" fmla="*/ 2976630 w 4871776"/>
              <a:gd name="connsiteY755" fmla="*/ 790812 h 6898844"/>
              <a:gd name="connsiteX756" fmla="*/ 2952398 w 4871776"/>
              <a:gd name="connsiteY756" fmla="*/ 766538 h 6898844"/>
              <a:gd name="connsiteX757" fmla="*/ 3276333 w 4871776"/>
              <a:gd name="connsiteY757" fmla="*/ 765261 h 6898844"/>
              <a:gd name="connsiteX758" fmla="*/ 3250827 w 4871776"/>
              <a:gd name="connsiteY758" fmla="*/ 790812 h 6898844"/>
              <a:gd name="connsiteX759" fmla="*/ 3276333 w 4871776"/>
              <a:gd name="connsiteY759" fmla="*/ 816363 h 6898844"/>
              <a:gd name="connsiteX760" fmla="*/ 3301840 w 4871776"/>
              <a:gd name="connsiteY760" fmla="*/ 790812 h 6898844"/>
              <a:gd name="connsiteX761" fmla="*/ 3276333 w 4871776"/>
              <a:gd name="connsiteY761" fmla="*/ 765261 h 6898844"/>
              <a:gd name="connsiteX762" fmla="*/ 3221494 w 4871776"/>
              <a:gd name="connsiteY762" fmla="*/ 765261 h 6898844"/>
              <a:gd name="connsiteX763" fmla="*/ 3195987 w 4871776"/>
              <a:gd name="connsiteY763" fmla="*/ 790812 h 6898844"/>
              <a:gd name="connsiteX764" fmla="*/ 3221494 w 4871776"/>
              <a:gd name="connsiteY764" fmla="*/ 816363 h 6898844"/>
              <a:gd name="connsiteX765" fmla="*/ 3247001 w 4871776"/>
              <a:gd name="connsiteY765" fmla="*/ 790812 h 6898844"/>
              <a:gd name="connsiteX766" fmla="*/ 3221494 w 4871776"/>
              <a:gd name="connsiteY766" fmla="*/ 765261 h 6898844"/>
              <a:gd name="connsiteX767" fmla="*/ 3167930 w 4871776"/>
              <a:gd name="connsiteY767" fmla="*/ 765261 h 6898844"/>
              <a:gd name="connsiteX768" fmla="*/ 3142423 w 4871776"/>
              <a:gd name="connsiteY768" fmla="*/ 790812 h 6898844"/>
              <a:gd name="connsiteX769" fmla="*/ 3167930 w 4871776"/>
              <a:gd name="connsiteY769" fmla="*/ 816363 h 6898844"/>
              <a:gd name="connsiteX770" fmla="*/ 3193437 w 4871776"/>
              <a:gd name="connsiteY770" fmla="*/ 790812 h 6898844"/>
              <a:gd name="connsiteX771" fmla="*/ 3167930 w 4871776"/>
              <a:gd name="connsiteY771" fmla="*/ 765261 h 6898844"/>
              <a:gd name="connsiteX772" fmla="*/ 3114366 w 4871776"/>
              <a:gd name="connsiteY772" fmla="*/ 765261 h 6898844"/>
              <a:gd name="connsiteX773" fmla="*/ 3088859 w 4871776"/>
              <a:gd name="connsiteY773" fmla="*/ 790812 h 6898844"/>
              <a:gd name="connsiteX774" fmla="*/ 3114366 w 4871776"/>
              <a:gd name="connsiteY774" fmla="*/ 816363 h 6898844"/>
              <a:gd name="connsiteX775" fmla="*/ 3139873 w 4871776"/>
              <a:gd name="connsiteY775" fmla="*/ 790812 h 6898844"/>
              <a:gd name="connsiteX776" fmla="*/ 3114366 w 4871776"/>
              <a:gd name="connsiteY776" fmla="*/ 765261 h 6898844"/>
              <a:gd name="connsiteX777" fmla="*/ 3059526 w 4871776"/>
              <a:gd name="connsiteY777" fmla="*/ 765261 h 6898844"/>
              <a:gd name="connsiteX778" fmla="*/ 3034020 w 4871776"/>
              <a:gd name="connsiteY778" fmla="*/ 790812 h 6898844"/>
              <a:gd name="connsiteX779" fmla="*/ 3059526 w 4871776"/>
              <a:gd name="connsiteY779" fmla="*/ 816363 h 6898844"/>
              <a:gd name="connsiteX780" fmla="*/ 3085033 w 4871776"/>
              <a:gd name="connsiteY780" fmla="*/ 790812 h 6898844"/>
              <a:gd name="connsiteX781" fmla="*/ 3059526 w 4871776"/>
              <a:gd name="connsiteY781" fmla="*/ 765261 h 6898844"/>
              <a:gd name="connsiteX782" fmla="*/ 3005962 w 4871776"/>
              <a:gd name="connsiteY782" fmla="*/ 765261 h 6898844"/>
              <a:gd name="connsiteX783" fmla="*/ 2980456 w 4871776"/>
              <a:gd name="connsiteY783" fmla="*/ 790812 h 6898844"/>
              <a:gd name="connsiteX784" fmla="*/ 3005962 w 4871776"/>
              <a:gd name="connsiteY784" fmla="*/ 816363 h 6898844"/>
              <a:gd name="connsiteX785" fmla="*/ 3031469 w 4871776"/>
              <a:gd name="connsiteY785" fmla="*/ 790812 h 6898844"/>
              <a:gd name="connsiteX786" fmla="*/ 3005962 w 4871776"/>
              <a:gd name="connsiteY786" fmla="*/ 765261 h 6898844"/>
              <a:gd name="connsiteX787" fmla="*/ 3332448 w 4871776"/>
              <a:gd name="connsiteY787" fmla="*/ 720546 h 6898844"/>
              <a:gd name="connsiteX788" fmla="*/ 3315869 w 4871776"/>
              <a:gd name="connsiteY788" fmla="*/ 737154 h 6898844"/>
              <a:gd name="connsiteX789" fmla="*/ 3332448 w 4871776"/>
              <a:gd name="connsiteY789" fmla="*/ 753763 h 6898844"/>
              <a:gd name="connsiteX790" fmla="*/ 3349027 w 4871776"/>
              <a:gd name="connsiteY790" fmla="*/ 737154 h 6898844"/>
              <a:gd name="connsiteX791" fmla="*/ 3332448 w 4871776"/>
              <a:gd name="connsiteY791" fmla="*/ 720546 h 6898844"/>
              <a:gd name="connsiteX792" fmla="*/ 3004687 w 4871776"/>
              <a:gd name="connsiteY792" fmla="*/ 719268 h 6898844"/>
              <a:gd name="connsiteX793" fmla="*/ 2988108 w 4871776"/>
              <a:gd name="connsiteY793" fmla="*/ 735877 h 6898844"/>
              <a:gd name="connsiteX794" fmla="*/ 3004687 w 4871776"/>
              <a:gd name="connsiteY794" fmla="*/ 752485 h 6898844"/>
              <a:gd name="connsiteX795" fmla="*/ 3021266 w 4871776"/>
              <a:gd name="connsiteY795" fmla="*/ 735877 h 6898844"/>
              <a:gd name="connsiteX796" fmla="*/ 3004687 w 4871776"/>
              <a:gd name="connsiteY796" fmla="*/ 719268 h 6898844"/>
              <a:gd name="connsiteX797" fmla="*/ 3276333 w 4871776"/>
              <a:gd name="connsiteY797" fmla="*/ 712881 h 6898844"/>
              <a:gd name="connsiteX798" fmla="*/ 3252102 w 4871776"/>
              <a:gd name="connsiteY798" fmla="*/ 737154 h 6898844"/>
              <a:gd name="connsiteX799" fmla="*/ 3276333 w 4871776"/>
              <a:gd name="connsiteY799" fmla="*/ 761428 h 6898844"/>
              <a:gd name="connsiteX800" fmla="*/ 3300565 w 4871776"/>
              <a:gd name="connsiteY800" fmla="*/ 737154 h 6898844"/>
              <a:gd name="connsiteX801" fmla="*/ 3276333 w 4871776"/>
              <a:gd name="connsiteY801" fmla="*/ 712881 h 6898844"/>
              <a:gd name="connsiteX802" fmla="*/ 3221494 w 4871776"/>
              <a:gd name="connsiteY802" fmla="*/ 711603 h 6898844"/>
              <a:gd name="connsiteX803" fmla="*/ 3197263 w 4871776"/>
              <a:gd name="connsiteY803" fmla="*/ 735877 h 6898844"/>
              <a:gd name="connsiteX804" fmla="*/ 3221494 w 4871776"/>
              <a:gd name="connsiteY804" fmla="*/ 760150 h 6898844"/>
              <a:gd name="connsiteX805" fmla="*/ 3245725 w 4871776"/>
              <a:gd name="connsiteY805" fmla="*/ 735877 h 6898844"/>
              <a:gd name="connsiteX806" fmla="*/ 3221494 w 4871776"/>
              <a:gd name="connsiteY806" fmla="*/ 711603 h 6898844"/>
              <a:gd name="connsiteX807" fmla="*/ 3114366 w 4871776"/>
              <a:gd name="connsiteY807" fmla="*/ 711603 h 6898844"/>
              <a:gd name="connsiteX808" fmla="*/ 3088859 w 4871776"/>
              <a:gd name="connsiteY808" fmla="*/ 737154 h 6898844"/>
              <a:gd name="connsiteX809" fmla="*/ 3114366 w 4871776"/>
              <a:gd name="connsiteY809" fmla="*/ 762706 h 6898844"/>
              <a:gd name="connsiteX810" fmla="*/ 3139873 w 4871776"/>
              <a:gd name="connsiteY810" fmla="*/ 737154 h 6898844"/>
              <a:gd name="connsiteX811" fmla="*/ 3114366 w 4871776"/>
              <a:gd name="connsiteY811" fmla="*/ 711603 h 6898844"/>
              <a:gd name="connsiteX812" fmla="*/ 3059526 w 4871776"/>
              <a:gd name="connsiteY812" fmla="*/ 711603 h 6898844"/>
              <a:gd name="connsiteX813" fmla="*/ 3035295 w 4871776"/>
              <a:gd name="connsiteY813" fmla="*/ 735877 h 6898844"/>
              <a:gd name="connsiteX814" fmla="*/ 3059526 w 4871776"/>
              <a:gd name="connsiteY814" fmla="*/ 760150 h 6898844"/>
              <a:gd name="connsiteX815" fmla="*/ 3083758 w 4871776"/>
              <a:gd name="connsiteY815" fmla="*/ 735877 h 6898844"/>
              <a:gd name="connsiteX816" fmla="*/ 3059526 w 4871776"/>
              <a:gd name="connsiteY816" fmla="*/ 711603 h 6898844"/>
              <a:gd name="connsiteX817" fmla="*/ 3167930 w 4871776"/>
              <a:gd name="connsiteY817" fmla="*/ 710325 h 6898844"/>
              <a:gd name="connsiteX818" fmla="*/ 3142423 w 4871776"/>
              <a:gd name="connsiteY818" fmla="*/ 735877 h 6898844"/>
              <a:gd name="connsiteX819" fmla="*/ 3167930 w 4871776"/>
              <a:gd name="connsiteY819" fmla="*/ 761428 h 6898844"/>
              <a:gd name="connsiteX820" fmla="*/ 3193437 w 4871776"/>
              <a:gd name="connsiteY820" fmla="*/ 735877 h 6898844"/>
              <a:gd name="connsiteX821" fmla="*/ 3167930 w 4871776"/>
              <a:gd name="connsiteY821" fmla="*/ 710325 h 6898844"/>
              <a:gd name="connsiteX822" fmla="*/ 3313318 w 4871776"/>
              <a:gd name="connsiteY822" fmla="*/ 673276 h 6898844"/>
              <a:gd name="connsiteX823" fmla="*/ 3304391 w 4871776"/>
              <a:gd name="connsiteY823" fmla="*/ 682219 h 6898844"/>
              <a:gd name="connsiteX824" fmla="*/ 3313318 w 4871776"/>
              <a:gd name="connsiteY824" fmla="*/ 691162 h 6898844"/>
              <a:gd name="connsiteX825" fmla="*/ 3322245 w 4871776"/>
              <a:gd name="connsiteY825" fmla="*/ 682219 h 6898844"/>
              <a:gd name="connsiteX826" fmla="*/ 3313318 w 4871776"/>
              <a:gd name="connsiteY826" fmla="*/ 673276 h 6898844"/>
              <a:gd name="connsiteX827" fmla="*/ 3021266 w 4871776"/>
              <a:gd name="connsiteY827" fmla="*/ 673276 h 6898844"/>
              <a:gd name="connsiteX828" fmla="*/ 3012339 w 4871776"/>
              <a:gd name="connsiteY828" fmla="*/ 682219 h 6898844"/>
              <a:gd name="connsiteX829" fmla="*/ 3021266 w 4871776"/>
              <a:gd name="connsiteY829" fmla="*/ 691162 h 6898844"/>
              <a:gd name="connsiteX830" fmla="*/ 3030194 w 4871776"/>
              <a:gd name="connsiteY830" fmla="*/ 682219 h 6898844"/>
              <a:gd name="connsiteX831" fmla="*/ 3021266 w 4871776"/>
              <a:gd name="connsiteY831" fmla="*/ 673276 h 6898844"/>
              <a:gd name="connsiteX832" fmla="*/ 3276333 w 4871776"/>
              <a:gd name="connsiteY832" fmla="*/ 665611 h 6898844"/>
              <a:gd name="connsiteX833" fmla="*/ 3259754 w 4871776"/>
              <a:gd name="connsiteY833" fmla="*/ 682219 h 6898844"/>
              <a:gd name="connsiteX834" fmla="*/ 3276333 w 4871776"/>
              <a:gd name="connsiteY834" fmla="*/ 698827 h 6898844"/>
              <a:gd name="connsiteX835" fmla="*/ 3292912 w 4871776"/>
              <a:gd name="connsiteY835" fmla="*/ 682219 h 6898844"/>
              <a:gd name="connsiteX836" fmla="*/ 3276333 w 4871776"/>
              <a:gd name="connsiteY836" fmla="*/ 665611 h 6898844"/>
              <a:gd name="connsiteX837" fmla="*/ 3059526 w 4871776"/>
              <a:gd name="connsiteY837" fmla="*/ 665611 h 6898844"/>
              <a:gd name="connsiteX838" fmla="*/ 3042947 w 4871776"/>
              <a:gd name="connsiteY838" fmla="*/ 682219 h 6898844"/>
              <a:gd name="connsiteX839" fmla="*/ 3059526 w 4871776"/>
              <a:gd name="connsiteY839" fmla="*/ 698827 h 6898844"/>
              <a:gd name="connsiteX840" fmla="*/ 3076106 w 4871776"/>
              <a:gd name="connsiteY840" fmla="*/ 682219 h 6898844"/>
              <a:gd name="connsiteX841" fmla="*/ 3059526 w 4871776"/>
              <a:gd name="connsiteY841" fmla="*/ 665611 h 6898844"/>
              <a:gd name="connsiteX842" fmla="*/ 3221494 w 4871776"/>
              <a:gd name="connsiteY842" fmla="*/ 660500 h 6898844"/>
              <a:gd name="connsiteX843" fmla="*/ 3198538 w 4871776"/>
              <a:gd name="connsiteY843" fmla="*/ 683497 h 6898844"/>
              <a:gd name="connsiteX844" fmla="*/ 3221494 w 4871776"/>
              <a:gd name="connsiteY844" fmla="*/ 706493 h 6898844"/>
              <a:gd name="connsiteX845" fmla="*/ 3244450 w 4871776"/>
              <a:gd name="connsiteY845" fmla="*/ 683497 h 6898844"/>
              <a:gd name="connsiteX846" fmla="*/ 3221494 w 4871776"/>
              <a:gd name="connsiteY846" fmla="*/ 660500 h 6898844"/>
              <a:gd name="connsiteX847" fmla="*/ 3167930 w 4871776"/>
              <a:gd name="connsiteY847" fmla="*/ 659223 h 6898844"/>
              <a:gd name="connsiteX848" fmla="*/ 3144974 w 4871776"/>
              <a:gd name="connsiteY848" fmla="*/ 682219 h 6898844"/>
              <a:gd name="connsiteX849" fmla="*/ 3167930 w 4871776"/>
              <a:gd name="connsiteY849" fmla="*/ 705215 h 6898844"/>
              <a:gd name="connsiteX850" fmla="*/ 3190886 w 4871776"/>
              <a:gd name="connsiteY850" fmla="*/ 682219 h 6898844"/>
              <a:gd name="connsiteX851" fmla="*/ 3167930 w 4871776"/>
              <a:gd name="connsiteY851" fmla="*/ 659223 h 6898844"/>
              <a:gd name="connsiteX852" fmla="*/ 3114366 w 4871776"/>
              <a:gd name="connsiteY852" fmla="*/ 659223 h 6898844"/>
              <a:gd name="connsiteX853" fmla="*/ 3091410 w 4871776"/>
              <a:gd name="connsiteY853" fmla="*/ 682219 h 6898844"/>
              <a:gd name="connsiteX854" fmla="*/ 3114366 w 4871776"/>
              <a:gd name="connsiteY854" fmla="*/ 705215 h 6898844"/>
              <a:gd name="connsiteX855" fmla="*/ 3137322 w 4871776"/>
              <a:gd name="connsiteY855" fmla="*/ 682219 h 6898844"/>
              <a:gd name="connsiteX856" fmla="*/ 3114366 w 4871776"/>
              <a:gd name="connsiteY856" fmla="*/ 659223 h 6898844"/>
              <a:gd name="connsiteX857" fmla="*/ 3276333 w 4871776"/>
              <a:gd name="connsiteY857" fmla="*/ 611953 h 6898844"/>
              <a:gd name="connsiteX858" fmla="*/ 3259754 w 4871776"/>
              <a:gd name="connsiteY858" fmla="*/ 628561 h 6898844"/>
              <a:gd name="connsiteX859" fmla="*/ 3276333 w 4871776"/>
              <a:gd name="connsiteY859" fmla="*/ 645170 h 6898844"/>
              <a:gd name="connsiteX860" fmla="*/ 3292912 w 4871776"/>
              <a:gd name="connsiteY860" fmla="*/ 628561 h 6898844"/>
              <a:gd name="connsiteX861" fmla="*/ 3276333 w 4871776"/>
              <a:gd name="connsiteY861" fmla="*/ 611953 h 6898844"/>
              <a:gd name="connsiteX862" fmla="*/ 3059526 w 4871776"/>
              <a:gd name="connsiteY862" fmla="*/ 611953 h 6898844"/>
              <a:gd name="connsiteX863" fmla="*/ 3042947 w 4871776"/>
              <a:gd name="connsiteY863" fmla="*/ 628561 h 6898844"/>
              <a:gd name="connsiteX864" fmla="*/ 3059526 w 4871776"/>
              <a:gd name="connsiteY864" fmla="*/ 645170 h 6898844"/>
              <a:gd name="connsiteX865" fmla="*/ 3076106 w 4871776"/>
              <a:gd name="connsiteY865" fmla="*/ 628561 h 6898844"/>
              <a:gd name="connsiteX866" fmla="*/ 3059526 w 4871776"/>
              <a:gd name="connsiteY866" fmla="*/ 611953 h 6898844"/>
              <a:gd name="connsiteX867" fmla="*/ 3221494 w 4871776"/>
              <a:gd name="connsiteY867" fmla="*/ 608120 h 6898844"/>
              <a:gd name="connsiteX868" fmla="*/ 3201089 w 4871776"/>
              <a:gd name="connsiteY868" fmla="*/ 628561 h 6898844"/>
              <a:gd name="connsiteX869" fmla="*/ 3221494 w 4871776"/>
              <a:gd name="connsiteY869" fmla="*/ 649002 h 6898844"/>
              <a:gd name="connsiteX870" fmla="*/ 3241899 w 4871776"/>
              <a:gd name="connsiteY870" fmla="*/ 628561 h 6898844"/>
              <a:gd name="connsiteX871" fmla="*/ 3221494 w 4871776"/>
              <a:gd name="connsiteY871" fmla="*/ 608120 h 6898844"/>
              <a:gd name="connsiteX872" fmla="*/ 3167930 w 4871776"/>
              <a:gd name="connsiteY872" fmla="*/ 608120 h 6898844"/>
              <a:gd name="connsiteX873" fmla="*/ 3147524 w 4871776"/>
              <a:gd name="connsiteY873" fmla="*/ 628561 h 6898844"/>
              <a:gd name="connsiteX874" fmla="*/ 3167930 w 4871776"/>
              <a:gd name="connsiteY874" fmla="*/ 649002 h 6898844"/>
              <a:gd name="connsiteX875" fmla="*/ 3188335 w 4871776"/>
              <a:gd name="connsiteY875" fmla="*/ 628561 h 6898844"/>
              <a:gd name="connsiteX876" fmla="*/ 3167930 w 4871776"/>
              <a:gd name="connsiteY876" fmla="*/ 608120 h 6898844"/>
              <a:gd name="connsiteX877" fmla="*/ 3114366 w 4871776"/>
              <a:gd name="connsiteY877" fmla="*/ 608120 h 6898844"/>
              <a:gd name="connsiteX878" fmla="*/ 3093960 w 4871776"/>
              <a:gd name="connsiteY878" fmla="*/ 628561 h 6898844"/>
              <a:gd name="connsiteX879" fmla="*/ 3114366 w 4871776"/>
              <a:gd name="connsiteY879" fmla="*/ 649002 h 6898844"/>
              <a:gd name="connsiteX880" fmla="*/ 3134771 w 4871776"/>
              <a:gd name="connsiteY880" fmla="*/ 628561 h 6898844"/>
              <a:gd name="connsiteX881" fmla="*/ 3114366 w 4871776"/>
              <a:gd name="connsiteY881" fmla="*/ 608120 h 6898844"/>
              <a:gd name="connsiteX882" fmla="*/ 3268681 w 4871776"/>
              <a:gd name="connsiteY882" fmla="*/ 562128 h 6898844"/>
              <a:gd name="connsiteX883" fmla="*/ 3257203 w 4871776"/>
              <a:gd name="connsiteY883" fmla="*/ 573626 h 6898844"/>
              <a:gd name="connsiteX884" fmla="*/ 3268681 w 4871776"/>
              <a:gd name="connsiteY884" fmla="*/ 585124 h 6898844"/>
              <a:gd name="connsiteX885" fmla="*/ 3280159 w 4871776"/>
              <a:gd name="connsiteY885" fmla="*/ 573626 h 6898844"/>
              <a:gd name="connsiteX886" fmla="*/ 3268681 w 4871776"/>
              <a:gd name="connsiteY886" fmla="*/ 562128 h 6898844"/>
              <a:gd name="connsiteX887" fmla="*/ 3068454 w 4871776"/>
              <a:gd name="connsiteY887" fmla="*/ 562128 h 6898844"/>
              <a:gd name="connsiteX888" fmla="*/ 3056976 w 4871776"/>
              <a:gd name="connsiteY888" fmla="*/ 573626 h 6898844"/>
              <a:gd name="connsiteX889" fmla="*/ 3068454 w 4871776"/>
              <a:gd name="connsiteY889" fmla="*/ 585124 h 6898844"/>
              <a:gd name="connsiteX890" fmla="*/ 3079932 w 4871776"/>
              <a:gd name="connsiteY890" fmla="*/ 573626 h 6898844"/>
              <a:gd name="connsiteX891" fmla="*/ 3068454 w 4871776"/>
              <a:gd name="connsiteY891" fmla="*/ 562128 h 6898844"/>
              <a:gd name="connsiteX892" fmla="*/ 3221494 w 4871776"/>
              <a:gd name="connsiteY892" fmla="*/ 555740 h 6898844"/>
              <a:gd name="connsiteX893" fmla="*/ 3203639 w 4871776"/>
              <a:gd name="connsiteY893" fmla="*/ 573626 h 6898844"/>
              <a:gd name="connsiteX894" fmla="*/ 3221494 w 4871776"/>
              <a:gd name="connsiteY894" fmla="*/ 591512 h 6898844"/>
              <a:gd name="connsiteX895" fmla="*/ 3239349 w 4871776"/>
              <a:gd name="connsiteY895" fmla="*/ 573626 h 6898844"/>
              <a:gd name="connsiteX896" fmla="*/ 3221494 w 4871776"/>
              <a:gd name="connsiteY896" fmla="*/ 555740 h 6898844"/>
              <a:gd name="connsiteX897" fmla="*/ 3167930 w 4871776"/>
              <a:gd name="connsiteY897" fmla="*/ 555740 h 6898844"/>
              <a:gd name="connsiteX898" fmla="*/ 3148800 w 4871776"/>
              <a:gd name="connsiteY898" fmla="*/ 574904 h 6898844"/>
              <a:gd name="connsiteX899" fmla="*/ 3167930 w 4871776"/>
              <a:gd name="connsiteY899" fmla="*/ 594067 h 6898844"/>
              <a:gd name="connsiteX900" fmla="*/ 3187060 w 4871776"/>
              <a:gd name="connsiteY900" fmla="*/ 574904 h 6898844"/>
              <a:gd name="connsiteX901" fmla="*/ 3167930 w 4871776"/>
              <a:gd name="connsiteY901" fmla="*/ 555740 h 6898844"/>
              <a:gd name="connsiteX902" fmla="*/ 3113090 w 4871776"/>
              <a:gd name="connsiteY902" fmla="*/ 554463 h 6898844"/>
              <a:gd name="connsiteX903" fmla="*/ 3093960 w 4871776"/>
              <a:gd name="connsiteY903" fmla="*/ 573626 h 6898844"/>
              <a:gd name="connsiteX904" fmla="*/ 3113090 w 4871776"/>
              <a:gd name="connsiteY904" fmla="*/ 592790 h 6898844"/>
              <a:gd name="connsiteX905" fmla="*/ 3132220 w 4871776"/>
              <a:gd name="connsiteY905" fmla="*/ 573626 h 6898844"/>
              <a:gd name="connsiteX906" fmla="*/ 3113090 w 4871776"/>
              <a:gd name="connsiteY906" fmla="*/ 554463 h 6898844"/>
              <a:gd name="connsiteX907" fmla="*/ 3257203 w 4871776"/>
              <a:gd name="connsiteY907" fmla="*/ 511025 h 6898844"/>
              <a:gd name="connsiteX908" fmla="*/ 3248276 w 4871776"/>
              <a:gd name="connsiteY908" fmla="*/ 519968 h 6898844"/>
              <a:gd name="connsiteX909" fmla="*/ 3257203 w 4871776"/>
              <a:gd name="connsiteY909" fmla="*/ 528911 h 6898844"/>
              <a:gd name="connsiteX910" fmla="*/ 3266131 w 4871776"/>
              <a:gd name="connsiteY910" fmla="*/ 519968 h 6898844"/>
              <a:gd name="connsiteX911" fmla="*/ 3257203 w 4871776"/>
              <a:gd name="connsiteY911" fmla="*/ 511025 h 6898844"/>
              <a:gd name="connsiteX912" fmla="*/ 3076106 w 4871776"/>
              <a:gd name="connsiteY912" fmla="*/ 511025 h 6898844"/>
              <a:gd name="connsiteX913" fmla="*/ 3067179 w 4871776"/>
              <a:gd name="connsiteY913" fmla="*/ 519968 h 6898844"/>
              <a:gd name="connsiteX914" fmla="*/ 3076106 w 4871776"/>
              <a:gd name="connsiteY914" fmla="*/ 528911 h 6898844"/>
              <a:gd name="connsiteX915" fmla="*/ 3085033 w 4871776"/>
              <a:gd name="connsiteY915" fmla="*/ 519968 h 6898844"/>
              <a:gd name="connsiteX916" fmla="*/ 3076106 w 4871776"/>
              <a:gd name="connsiteY916" fmla="*/ 511025 h 6898844"/>
              <a:gd name="connsiteX917" fmla="*/ 3221494 w 4871776"/>
              <a:gd name="connsiteY917" fmla="*/ 503360 h 6898844"/>
              <a:gd name="connsiteX918" fmla="*/ 3204914 w 4871776"/>
              <a:gd name="connsiteY918" fmla="*/ 519968 h 6898844"/>
              <a:gd name="connsiteX919" fmla="*/ 3221494 w 4871776"/>
              <a:gd name="connsiteY919" fmla="*/ 536577 h 6898844"/>
              <a:gd name="connsiteX920" fmla="*/ 3238073 w 4871776"/>
              <a:gd name="connsiteY920" fmla="*/ 519968 h 6898844"/>
              <a:gd name="connsiteX921" fmla="*/ 3221494 w 4871776"/>
              <a:gd name="connsiteY921" fmla="*/ 503360 h 6898844"/>
              <a:gd name="connsiteX922" fmla="*/ 3167930 w 4871776"/>
              <a:gd name="connsiteY922" fmla="*/ 503360 h 6898844"/>
              <a:gd name="connsiteX923" fmla="*/ 3151350 w 4871776"/>
              <a:gd name="connsiteY923" fmla="*/ 519968 h 6898844"/>
              <a:gd name="connsiteX924" fmla="*/ 3167930 w 4871776"/>
              <a:gd name="connsiteY924" fmla="*/ 536577 h 6898844"/>
              <a:gd name="connsiteX925" fmla="*/ 3184509 w 4871776"/>
              <a:gd name="connsiteY925" fmla="*/ 519968 h 6898844"/>
              <a:gd name="connsiteX926" fmla="*/ 3167930 w 4871776"/>
              <a:gd name="connsiteY926" fmla="*/ 503360 h 6898844"/>
              <a:gd name="connsiteX927" fmla="*/ 3111815 w 4871776"/>
              <a:gd name="connsiteY927" fmla="*/ 503360 h 6898844"/>
              <a:gd name="connsiteX928" fmla="*/ 3095236 w 4871776"/>
              <a:gd name="connsiteY928" fmla="*/ 519968 h 6898844"/>
              <a:gd name="connsiteX929" fmla="*/ 3111815 w 4871776"/>
              <a:gd name="connsiteY929" fmla="*/ 536577 h 6898844"/>
              <a:gd name="connsiteX930" fmla="*/ 3128394 w 4871776"/>
              <a:gd name="connsiteY930" fmla="*/ 519968 h 6898844"/>
              <a:gd name="connsiteX931" fmla="*/ 3111815 w 4871776"/>
              <a:gd name="connsiteY931" fmla="*/ 503360 h 6898844"/>
              <a:gd name="connsiteX932" fmla="*/ 3221494 w 4871776"/>
              <a:gd name="connsiteY932" fmla="*/ 452258 h 6898844"/>
              <a:gd name="connsiteX933" fmla="*/ 3207465 w 4871776"/>
              <a:gd name="connsiteY933" fmla="*/ 466311 h 6898844"/>
              <a:gd name="connsiteX934" fmla="*/ 3221494 w 4871776"/>
              <a:gd name="connsiteY934" fmla="*/ 480364 h 6898844"/>
              <a:gd name="connsiteX935" fmla="*/ 3235523 w 4871776"/>
              <a:gd name="connsiteY935" fmla="*/ 466311 h 6898844"/>
              <a:gd name="connsiteX936" fmla="*/ 3221494 w 4871776"/>
              <a:gd name="connsiteY936" fmla="*/ 452258 h 6898844"/>
              <a:gd name="connsiteX937" fmla="*/ 3167930 w 4871776"/>
              <a:gd name="connsiteY937" fmla="*/ 452258 h 6898844"/>
              <a:gd name="connsiteX938" fmla="*/ 3153901 w 4871776"/>
              <a:gd name="connsiteY938" fmla="*/ 466311 h 6898844"/>
              <a:gd name="connsiteX939" fmla="*/ 3167930 w 4871776"/>
              <a:gd name="connsiteY939" fmla="*/ 480364 h 6898844"/>
              <a:gd name="connsiteX940" fmla="*/ 3181959 w 4871776"/>
              <a:gd name="connsiteY940" fmla="*/ 466311 h 6898844"/>
              <a:gd name="connsiteX941" fmla="*/ 3167930 w 4871776"/>
              <a:gd name="connsiteY941" fmla="*/ 452258 h 6898844"/>
              <a:gd name="connsiteX942" fmla="*/ 3114366 w 4871776"/>
              <a:gd name="connsiteY942" fmla="*/ 452258 h 6898844"/>
              <a:gd name="connsiteX943" fmla="*/ 3100337 w 4871776"/>
              <a:gd name="connsiteY943" fmla="*/ 466311 h 6898844"/>
              <a:gd name="connsiteX944" fmla="*/ 3114366 w 4871776"/>
              <a:gd name="connsiteY944" fmla="*/ 480364 h 6898844"/>
              <a:gd name="connsiteX945" fmla="*/ 3128394 w 4871776"/>
              <a:gd name="connsiteY945" fmla="*/ 466311 h 6898844"/>
              <a:gd name="connsiteX946" fmla="*/ 3114366 w 4871776"/>
              <a:gd name="connsiteY946" fmla="*/ 452258 h 6898844"/>
              <a:gd name="connsiteX947" fmla="*/ 3212567 w 4871776"/>
              <a:gd name="connsiteY947" fmla="*/ 402433 h 6898844"/>
              <a:gd name="connsiteX948" fmla="*/ 3203639 w 4871776"/>
              <a:gd name="connsiteY948" fmla="*/ 411376 h 6898844"/>
              <a:gd name="connsiteX949" fmla="*/ 3212567 w 4871776"/>
              <a:gd name="connsiteY949" fmla="*/ 420318 h 6898844"/>
              <a:gd name="connsiteX950" fmla="*/ 3221494 w 4871776"/>
              <a:gd name="connsiteY950" fmla="*/ 411376 h 6898844"/>
              <a:gd name="connsiteX951" fmla="*/ 3212567 w 4871776"/>
              <a:gd name="connsiteY951" fmla="*/ 402433 h 6898844"/>
              <a:gd name="connsiteX952" fmla="*/ 3120743 w 4871776"/>
              <a:gd name="connsiteY952" fmla="*/ 402433 h 6898844"/>
              <a:gd name="connsiteX953" fmla="*/ 3111815 w 4871776"/>
              <a:gd name="connsiteY953" fmla="*/ 411376 h 6898844"/>
              <a:gd name="connsiteX954" fmla="*/ 3120743 w 4871776"/>
              <a:gd name="connsiteY954" fmla="*/ 420318 h 6898844"/>
              <a:gd name="connsiteX955" fmla="*/ 3129670 w 4871776"/>
              <a:gd name="connsiteY955" fmla="*/ 411376 h 6898844"/>
              <a:gd name="connsiteX956" fmla="*/ 3120743 w 4871776"/>
              <a:gd name="connsiteY956" fmla="*/ 402433 h 6898844"/>
              <a:gd name="connsiteX957" fmla="*/ 3166654 w 4871776"/>
              <a:gd name="connsiteY957" fmla="*/ 399877 h 6898844"/>
              <a:gd name="connsiteX958" fmla="*/ 3155177 w 4871776"/>
              <a:gd name="connsiteY958" fmla="*/ 411376 h 6898844"/>
              <a:gd name="connsiteX959" fmla="*/ 3166654 w 4871776"/>
              <a:gd name="connsiteY959" fmla="*/ 422874 h 6898844"/>
              <a:gd name="connsiteX960" fmla="*/ 3178133 w 4871776"/>
              <a:gd name="connsiteY960" fmla="*/ 411376 h 6898844"/>
              <a:gd name="connsiteX961" fmla="*/ 3166654 w 4871776"/>
              <a:gd name="connsiteY961" fmla="*/ 399877 h 6898844"/>
              <a:gd name="connsiteX962" fmla="*/ 3181959 w 4871776"/>
              <a:gd name="connsiteY962" fmla="*/ 347497 h 6898844"/>
              <a:gd name="connsiteX963" fmla="*/ 3171756 w 4871776"/>
              <a:gd name="connsiteY963" fmla="*/ 357718 h 6898844"/>
              <a:gd name="connsiteX964" fmla="*/ 3181959 w 4871776"/>
              <a:gd name="connsiteY964" fmla="*/ 367938 h 6898844"/>
              <a:gd name="connsiteX965" fmla="*/ 3192161 w 4871776"/>
              <a:gd name="connsiteY965" fmla="*/ 357718 h 6898844"/>
              <a:gd name="connsiteX966" fmla="*/ 3181959 w 4871776"/>
              <a:gd name="connsiteY966" fmla="*/ 347497 h 6898844"/>
              <a:gd name="connsiteX967" fmla="*/ 3144974 w 4871776"/>
              <a:gd name="connsiteY967" fmla="*/ 347497 h 6898844"/>
              <a:gd name="connsiteX968" fmla="*/ 3134771 w 4871776"/>
              <a:gd name="connsiteY968" fmla="*/ 357718 h 6898844"/>
              <a:gd name="connsiteX969" fmla="*/ 3144974 w 4871776"/>
              <a:gd name="connsiteY969" fmla="*/ 367938 h 6898844"/>
              <a:gd name="connsiteX970" fmla="*/ 3155177 w 4871776"/>
              <a:gd name="connsiteY970" fmla="*/ 357718 h 6898844"/>
              <a:gd name="connsiteX971" fmla="*/ 3144974 w 4871776"/>
              <a:gd name="connsiteY971" fmla="*/ 347497 h 6898844"/>
              <a:gd name="connsiteX972" fmla="*/ 3162829 w 4871776"/>
              <a:gd name="connsiteY972" fmla="*/ 295117 h 6898844"/>
              <a:gd name="connsiteX973" fmla="*/ 3153901 w 4871776"/>
              <a:gd name="connsiteY973" fmla="*/ 304060 h 6898844"/>
              <a:gd name="connsiteX974" fmla="*/ 3162829 w 4871776"/>
              <a:gd name="connsiteY974" fmla="*/ 313003 h 6898844"/>
              <a:gd name="connsiteX975" fmla="*/ 3171756 w 4871776"/>
              <a:gd name="connsiteY975" fmla="*/ 304060 h 6898844"/>
              <a:gd name="connsiteX976" fmla="*/ 3162829 w 4871776"/>
              <a:gd name="connsiteY976" fmla="*/ 295117 h 6898844"/>
              <a:gd name="connsiteX977" fmla="*/ 3162829 w 4871776"/>
              <a:gd name="connsiteY977" fmla="*/ 242737 h 6898844"/>
              <a:gd name="connsiteX978" fmla="*/ 3156452 w 4871776"/>
              <a:gd name="connsiteY978" fmla="*/ 249125 h 6898844"/>
              <a:gd name="connsiteX979" fmla="*/ 3162829 w 4871776"/>
              <a:gd name="connsiteY979" fmla="*/ 255513 h 6898844"/>
              <a:gd name="connsiteX980" fmla="*/ 3169205 w 4871776"/>
              <a:gd name="connsiteY980" fmla="*/ 249125 h 6898844"/>
              <a:gd name="connsiteX981" fmla="*/ 3162829 w 4871776"/>
              <a:gd name="connsiteY981" fmla="*/ 242737 h 6898844"/>
              <a:gd name="connsiteX982" fmla="*/ 2370846 w 4871776"/>
              <a:gd name="connsiteY982" fmla="*/ 0 h 6898844"/>
              <a:gd name="connsiteX983" fmla="*/ 4871776 w 4871776"/>
              <a:gd name="connsiteY983" fmla="*/ 0 h 6898844"/>
              <a:gd name="connsiteX984" fmla="*/ 4871776 w 4871776"/>
              <a:gd name="connsiteY984" fmla="*/ 6898844 h 6898844"/>
              <a:gd name="connsiteX985" fmla="*/ 0 w 4871776"/>
              <a:gd name="connsiteY985" fmla="*/ 6898844 h 689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</a:cxnLst>
            <a:rect l="l" t="t" r="r" b="b"/>
            <a:pathLst>
              <a:path w="4871776" h="6898844">
                <a:moveTo>
                  <a:pt x="2735592" y="1595677"/>
                </a:moveTo>
                <a:cubicBezTo>
                  <a:pt x="2731766" y="1595677"/>
                  <a:pt x="2729215" y="1598232"/>
                  <a:pt x="2729215" y="1602065"/>
                </a:cubicBezTo>
                <a:cubicBezTo>
                  <a:pt x="2729215" y="1605898"/>
                  <a:pt x="2731766" y="1608453"/>
                  <a:pt x="2735592" y="1608453"/>
                </a:cubicBezTo>
                <a:cubicBezTo>
                  <a:pt x="2739418" y="1608453"/>
                  <a:pt x="2741968" y="1605898"/>
                  <a:pt x="2741968" y="1602065"/>
                </a:cubicBezTo>
                <a:cubicBezTo>
                  <a:pt x="2741968" y="1598232"/>
                  <a:pt x="2739418" y="1595677"/>
                  <a:pt x="2735592" y="1595677"/>
                </a:cubicBezTo>
                <a:close/>
                <a:moveTo>
                  <a:pt x="2749620" y="1542019"/>
                </a:moveTo>
                <a:cubicBezTo>
                  <a:pt x="2745794" y="1542019"/>
                  <a:pt x="2743244" y="1544575"/>
                  <a:pt x="2743244" y="1548407"/>
                </a:cubicBezTo>
                <a:cubicBezTo>
                  <a:pt x="2743244" y="1552240"/>
                  <a:pt x="2745794" y="1554795"/>
                  <a:pt x="2749620" y="1554795"/>
                </a:cubicBezTo>
                <a:cubicBezTo>
                  <a:pt x="2752171" y="1554795"/>
                  <a:pt x="2755997" y="1552240"/>
                  <a:pt x="2755997" y="1548407"/>
                </a:cubicBezTo>
                <a:cubicBezTo>
                  <a:pt x="2755997" y="1544575"/>
                  <a:pt x="2753446" y="1542019"/>
                  <a:pt x="2749620" y="1542019"/>
                </a:cubicBezTo>
                <a:close/>
                <a:moveTo>
                  <a:pt x="2789156" y="1540742"/>
                </a:moveTo>
                <a:cubicBezTo>
                  <a:pt x="2785330" y="1540742"/>
                  <a:pt x="2781504" y="1543297"/>
                  <a:pt x="2781504" y="1548407"/>
                </a:cubicBezTo>
                <a:cubicBezTo>
                  <a:pt x="2781504" y="1552240"/>
                  <a:pt x="2784054" y="1556073"/>
                  <a:pt x="2789156" y="1556073"/>
                </a:cubicBezTo>
                <a:cubicBezTo>
                  <a:pt x="2794257" y="1556073"/>
                  <a:pt x="2798083" y="1553518"/>
                  <a:pt x="2796808" y="1548407"/>
                </a:cubicBezTo>
                <a:cubicBezTo>
                  <a:pt x="2796808" y="1544575"/>
                  <a:pt x="2792982" y="1540742"/>
                  <a:pt x="2789156" y="1540742"/>
                </a:cubicBezTo>
                <a:close/>
                <a:moveTo>
                  <a:pt x="2897559" y="1487084"/>
                </a:moveTo>
                <a:cubicBezTo>
                  <a:pt x="2893733" y="1487084"/>
                  <a:pt x="2889907" y="1490917"/>
                  <a:pt x="2889907" y="1494750"/>
                </a:cubicBezTo>
                <a:cubicBezTo>
                  <a:pt x="2889907" y="1498582"/>
                  <a:pt x="2893733" y="1502415"/>
                  <a:pt x="2897559" y="1502415"/>
                </a:cubicBezTo>
                <a:cubicBezTo>
                  <a:pt x="2902660" y="1502415"/>
                  <a:pt x="2905211" y="1498582"/>
                  <a:pt x="2905211" y="1494750"/>
                </a:cubicBezTo>
                <a:cubicBezTo>
                  <a:pt x="2905211" y="1490917"/>
                  <a:pt x="2901385" y="1487084"/>
                  <a:pt x="2897559" y="1487084"/>
                </a:cubicBezTo>
                <a:close/>
                <a:moveTo>
                  <a:pt x="2843995" y="1484529"/>
                </a:moveTo>
                <a:cubicBezTo>
                  <a:pt x="2838894" y="1484529"/>
                  <a:pt x="2833792" y="1489639"/>
                  <a:pt x="2833792" y="1494750"/>
                </a:cubicBezTo>
                <a:cubicBezTo>
                  <a:pt x="2833792" y="1499860"/>
                  <a:pt x="2838894" y="1504970"/>
                  <a:pt x="2843995" y="1504970"/>
                </a:cubicBezTo>
                <a:cubicBezTo>
                  <a:pt x="2849096" y="1504970"/>
                  <a:pt x="2854198" y="1499860"/>
                  <a:pt x="2854198" y="1494750"/>
                </a:cubicBezTo>
                <a:cubicBezTo>
                  <a:pt x="2854198" y="1489639"/>
                  <a:pt x="2849096" y="1484529"/>
                  <a:pt x="2843995" y="1484529"/>
                </a:cubicBezTo>
                <a:close/>
                <a:moveTo>
                  <a:pt x="2789156" y="1484529"/>
                </a:moveTo>
                <a:cubicBezTo>
                  <a:pt x="2784054" y="1484529"/>
                  <a:pt x="2778953" y="1489639"/>
                  <a:pt x="2778953" y="1494750"/>
                </a:cubicBezTo>
                <a:cubicBezTo>
                  <a:pt x="2778953" y="1499860"/>
                  <a:pt x="2784054" y="1504970"/>
                  <a:pt x="2789156" y="1504970"/>
                </a:cubicBezTo>
                <a:cubicBezTo>
                  <a:pt x="2794257" y="1504970"/>
                  <a:pt x="2799358" y="1499860"/>
                  <a:pt x="2799358" y="1494750"/>
                </a:cubicBezTo>
                <a:cubicBezTo>
                  <a:pt x="2799358" y="1489639"/>
                  <a:pt x="2794257" y="1484529"/>
                  <a:pt x="2789156" y="1484529"/>
                </a:cubicBezTo>
                <a:close/>
                <a:moveTo>
                  <a:pt x="2789156" y="1430871"/>
                </a:moveTo>
                <a:cubicBezTo>
                  <a:pt x="2784054" y="1430871"/>
                  <a:pt x="2778953" y="1434704"/>
                  <a:pt x="2778953" y="1441092"/>
                </a:cubicBezTo>
                <a:cubicBezTo>
                  <a:pt x="2778953" y="1446202"/>
                  <a:pt x="2782779" y="1451312"/>
                  <a:pt x="2789156" y="1451312"/>
                </a:cubicBezTo>
                <a:cubicBezTo>
                  <a:pt x="2795532" y="1451312"/>
                  <a:pt x="2800634" y="1446202"/>
                  <a:pt x="2799358" y="1441092"/>
                </a:cubicBezTo>
                <a:cubicBezTo>
                  <a:pt x="2799358" y="1435982"/>
                  <a:pt x="2795532" y="1430871"/>
                  <a:pt x="2789156" y="1430871"/>
                </a:cubicBezTo>
                <a:close/>
                <a:moveTo>
                  <a:pt x="2952398" y="1427039"/>
                </a:moveTo>
                <a:cubicBezTo>
                  <a:pt x="2944746" y="1427039"/>
                  <a:pt x="2938370" y="1433426"/>
                  <a:pt x="2938370" y="1441092"/>
                </a:cubicBezTo>
                <a:cubicBezTo>
                  <a:pt x="2938370" y="1448757"/>
                  <a:pt x="2944746" y="1455145"/>
                  <a:pt x="2952398" y="1455145"/>
                </a:cubicBezTo>
                <a:cubicBezTo>
                  <a:pt x="2960050" y="1455145"/>
                  <a:pt x="2966427" y="1448757"/>
                  <a:pt x="2966427" y="1441092"/>
                </a:cubicBezTo>
                <a:cubicBezTo>
                  <a:pt x="2966427" y="1433426"/>
                  <a:pt x="2960050" y="1427039"/>
                  <a:pt x="2952398" y="1427039"/>
                </a:cubicBezTo>
                <a:close/>
                <a:moveTo>
                  <a:pt x="2843995" y="1427039"/>
                </a:moveTo>
                <a:cubicBezTo>
                  <a:pt x="2836343" y="1427039"/>
                  <a:pt x="2831242" y="1433426"/>
                  <a:pt x="2831242" y="1439814"/>
                </a:cubicBezTo>
                <a:cubicBezTo>
                  <a:pt x="2831242" y="1447480"/>
                  <a:pt x="2837618" y="1452590"/>
                  <a:pt x="2843995" y="1452590"/>
                </a:cubicBezTo>
                <a:cubicBezTo>
                  <a:pt x="2850372" y="1452590"/>
                  <a:pt x="2855473" y="1447480"/>
                  <a:pt x="2856748" y="1439814"/>
                </a:cubicBezTo>
                <a:cubicBezTo>
                  <a:pt x="2856748" y="1432149"/>
                  <a:pt x="2851647" y="1427039"/>
                  <a:pt x="2843995" y="1427039"/>
                </a:cubicBezTo>
                <a:close/>
                <a:moveTo>
                  <a:pt x="2897559" y="1425761"/>
                </a:moveTo>
                <a:cubicBezTo>
                  <a:pt x="2889907" y="1425761"/>
                  <a:pt x="2883530" y="1432149"/>
                  <a:pt x="2883530" y="1439814"/>
                </a:cubicBezTo>
                <a:cubicBezTo>
                  <a:pt x="2883530" y="1447480"/>
                  <a:pt x="2889907" y="1453868"/>
                  <a:pt x="2897559" y="1453868"/>
                </a:cubicBezTo>
                <a:cubicBezTo>
                  <a:pt x="2905211" y="1453868"/>
                  <a:pt x="2911588" y="1447480"/>
                  <a:pt x="2911588" y="1439814"/>
                </a:cubicBezTo>
                <a:cubicBezTo>
                  <a:pt x="2911588" y="1432149"/>
                  <a:pt x="2905211" y="1425761"/>
                  <a:pt x="2897559" y="1425761"/>
                </a:cubicBezTo>
                <a:close/>
                <a:moveTo>
                  <a:pt x="2803184" y="1387434"/>
                </a:moveTo>
                <a:cubicBezTo>
                  <a:pt x="2799358" y="1387434"/>
                  <a:pt x="2796808" y="1389989"/>
                  <a:pt x="2796808" y="1393822"/>
                </a:cubicBezTo>
                <a:cubicBezTo>
                  <a:pt x="2796808" y="1397655"/>
                  <a:pt x="2799358" y="1400210"/>
                  <a:pt x="2803184" y="1400210"/>
                </a:cubicBezTo>
                <a:cubicBezTo>
                  <a:pt x="2807010" y="1400210"/>
                  <a:pt x="2809561" y="1397655"/>
                  <a:pt x="2809561" y="1393822"/>
                </a:cubicBezTo>
                <a:cubicBezTo>
                  <a:pt x="2809561" y="1389989"/>
                  <a:pt x="2807010" y="1387434"/>
                  <a:pt x="2803184" y="1387434"/>
                </a:cubicBezTo>
                <a:close/>
                <a:moveTo>
                  <a:pt x="2843995" y="1372103"/>
                </a:moveTo>
                <a:cubicBezTo>
                  <a:pt x="2836343" y="1372103"/>
                  <a:pt x="2829966" y="1378491"/>
                  <a:pt x="2829966" y="1386157"/>
                </a:cubicBezTo>
                <a:cubicBezTo>
                  <a:pt x="2829966" y="1393822"/>
                  <a:pt x="2836343" y="1400210"/>
                  <a:pt x="2843995" y="1400210"/>
                </a:cubicBezTo>
                <a:cubicBezTo>
                  <a:pt x="2851647" y="1400210"/>
                  <a:pt x="2858024" y="1393822"/>
                  <a:pt x="2858024" y="1386157"/>
                </a:cubicBezTo>
                <a:cubicBezTo>
                  <a:pt x="2858024" y="1378491"/>
                  <a:pt x="2851647" y="1372103"/>
                  <a:pt x="2843995" y="1372103"/>
                </a:cubicBezTo>
                <a:close/>
                <a:moveTo>
                  <a:pt x="2897559" y="1370826"/>
                </a:moveTo>
                <a:cubicBezTo>
                  <a:pt x="2889907" y="1370826"/>
                  <a:pt x="2882255" y="1378491"/>
                  <a:pt x="2882255" y="1386157"/>
                </a:cubicBezTo>
                <a:cubicBezTo>
                  <a:pt x="2882255" y="1393822"/>
                  <a:pt x="2888632" y="1401487"/>
                  <a:pt x="2897559" y="1401487"/>
                </a:cubicBezTo>
                <a:cubicBezTo>
                  <a:pt x="2906486" y="1401487"/>
                  <a:pt x="2912863" y="1393822"/>
                  <a:pt x="2912863" y="1386157"/>
                </a:cubicBezTo>
                <a:cubicBezTo>
                  <a:pt x="2912863" y="1378491"/>
                  <a:pt x="2905211" y="1370826"/>
                  <a:pt x="2897559" y="1370826"/>
                </a:cubicBezTo>
                <a:close/>
                <a:moveTo>
                  <a:pt x="2952398" y="1369548"/>
                </a:moveTo>
                <a:cubicBezTo>
                  <a:pt x="2943471" y="1369548"/>
                  <a:pt x="2935819" y="1377214"/>
                  <a:pt x="2935819" y="1386157"/>
                </a:cubicBezTo>
                <a:cubicBezTo>
                  <a:pt x="2935819" y="1395100"/>
                  <a:pt x="2943471" y="1402765"/>
                  <a:pt x="2952398" y="1402765"/>
                </a:cubicBezTo>
                <a:cubicBezTo>
                  <a:pt x="2961326" y="1402765"/>
                  <a:pt x="2968978" y="1395100"/>
                  <a:pt x="2968978" y="1386157"/>
                </a:cubicBezTo>
                <a:cubicBezTo>
                  <a:pt x="2968978" y="1377214"/>
                  <a:pt x="2961326" y="1369548"/>
                  <a:pt x="2952398" y="1369548"/>
                </a:cubicBezTo>
                <a:close/>
                <a:moveTo>
                  <a:pt x="3005962" y="1368271"/>
                </a:moveTo>
                <a:cubicBezTo>
                  <a:pt x="2995760" y="1368271"/>
                  <a:pt x="2988108" y="1375936"/>
                  <a:pt x="2988108" y="1386157"/>
                </a:cubicBezTo>
                <a:cubicBezTo>
                  <a:pt x="2988108" y="1396377"/>
                  <a:pt x="2995760" y="1404043"/>
                  <a:pt x="3005962" y="1404043"/>
                </a:cubicBezTo>
                <a:cubicBezTo>
                  <a:pt x="3016165" y="1404043"/>
                  <a:pt x="3023817" y="1396377"/>
                  <a:pt x="3023817" y="1386157"/>
                </a:cubicBezTo>
                <a:cubicBezTo>
                  <a:pt x="3023817" y="1375936"/>
                  <a:pt x="3016165" y="1368271"/>
                  <a:pt x="3005962" y="1368271"/>
                </a:cubicBezTo>
                <a:close/>
                <a:moveTo>
                  <a:pt x="2843995" y="1314613"/>
                </a:moveTo>
                <a:cubicBezTo>
                  <a:pt x="2835068" y="1314613"/>
                  <a:pt x="2827416" y="1322278"/>
                  <a:pt x="2827416" y="1331221"/>
                </a:cubicBezTo>
                <a:cubicBezTo>
                  <a:pt x="2827416" y="1340164"/>
                  <a:pt x="2835068" y="1347830"/>
                  <a:pt x="2843995" y="1347830"/>
                </a:cubicBezTo>
                <a:cubicBezTo>
                  <a:pt x="2852922" y="1347830"/>
                  <a:pt x="2860574" y="1340164"/>
                  <a:pt x="2860574" y="1331221"/>
                </a:cubicBezTo>
                <a:cubicBezTo>
                  <a:pt x="2860574" y="1322278"/>
                  <a:pt x="2852922" y="1314613"/>
                  <a:pt x="2843995" y="1314613"/>
                </a:cubicBezTo>
                <a:close/>
                <a:moveTo>
                  <a:pt x="2897559" y="1313336"/>
                </a:moveTo>
                <a:cubicBezTo>
                  <a:pt x="2887356" y="1313336"/>
                  <a:pt x="2879704" y="1321001"/>
                  <a:pt x="2879704" y="1331221"/>
                </a:cubicBezTo>
                <a:cubicBezTo>
                  <a:pt x="2879704" y="1341442"/>
                  <a:pt x="2887356" y="1349107"/>
                  <a:pt x="2897559" y="1349107"/>
                </a:cubicBezTo>
                <a:cubicBezTo>
                  <a:pt x="2907762" y="1349107"/>
                  <a:pt x="2915414" y="1341442"/>
                  <a:pt x="2915414" y="1331221"/>
                </a:cubicBezTo>
                <a:cubicBezTo>
                  <a:pt x="2915414" y="1321001"/>
                  <a:pt x="2907762" y="1313336"/>
                  <a:pt x="2897559" y="1313336"/>
                </a:cubicBezTo>
                <a:close/>
                <a:moveTo>
                  <a:pt x="3059526" y="1312058"/>
                </a:moveTo>
                <a:cubicBezTo>
                  <a:pt x="3048049" y="1312058"/>
                  <a:pt x="3039121" y="1321001"/>
                  <a:pt x="3039121" y="1332499"/>
                </a:cubicBezTo>
                <a:cubicBezTo>
                  <a:pt x="3039121" y="1343997"/>
                  <a:pt x="3048049" y="1352940"/>
                  <a:pt x="3059526" y="1352940"/>
                </a:cubicBezTo>
                <a:cubicBezTo>
                  <a:pt x="3071004" y="1352940"/>
                  <a:pt x="3079932" y="1343997"/>
                  <a:pt x="3079932" y="1332499"/>
                </a:cubicBezTo>
                <a:cubicBezTo>
                  <a:pt x="3079932" y="1321001"/>
                  <a:pt x="3071004" y="1312058"/>
                  <a:pt x="3059526" y="1312058"/>
                </a:cubicBezTo>
                <a:close/>
                <a:moveTo>
                  <a:pt x="3005962" y="1312058"/>
                </a:moveTo>
                <a:cubicBezTo>
                  <a:pt x="2994484" y="1312058"/>
                  <a:pt x="2985557" y="1321001"/>
                  <a:pt x="2985557" y="1332499"/>
                </a:cubicBezTo>
                <a:cubicBezTo>
                  <a:pt x="2985557" y="1343997"/>
                  <a:pt x="2994484" y="1352940"/>
                  <a:pt x="3005962" y="1352940"/>
                </a:cubicBezTo>
                <a:cubicBezTo>
                  <a:pt x="3017440" y="1352940"/>
                  <a:pt x="3026368" y="1343997"/>
                  <a:pt x="3026368" y="1332499"/>
                </a:cubicBezTo>
                <a:cubicBezTo>
                  <a:pt x="3026368" y="1321001"/>
                  <a:pt x="3017440" y="1312058"/>
                  <a:pt x="3005962" y="1312058"/>
                </a:cubicBezTo>
                <a:close/>
                <a:moveTo>
                  <a:pt x="2952398" y="1312058"/>
                </a:moveTo>
                <a:cubicBezTo>
                  <a:pt x="2942196" y="1312058"/>
                  <a:pt x="2933268" y="1321001"/>
                  <a:pt x="2933268" y="1331221"/>
                </a:cubicBezTo>
                <a:cubicBezTo>
                  <a:pt x="2933268" y="1341442"/>
                  <a:pt x="2942196" y="1350385"/>
                  <a:pt x="2952398" y="1350385"/>
                </a:cubicBezTo>
                <a:cubicBezTo>
                  <a:pt x="2962601" y="1350385"/>
                  <a:pt x="2970253" y="1342719"/>
                  <a:pt x="2971528" y="1331221"/>
                </a:cubicBezTo>
                <a:cubicBezTo>
                  <a:pt x="2971528" y="1321001"/>
                  <a:pt x="2962601" y="1312058"/>
                  <a:pt x="2952398" y="1312058"/>
                </a:cubicBezTo>
                <a:close/>
                <a:moveTo>
                  <a:pt x="2843995" y="1264788"/>
                </a:moveTo>
                <a:cubicBezTo>
                  <a:pt x="2836343" y="1264788"/>
                  <a:pt x="2831242" y="1271176"/>
                  <a:pt x="2831242" y="1277564"/>
                </a:cubicBezTo>
                <a:cubicBezTo>
                  <a:pt x="2831242" y="1285229"/>
                  <a:pt x="2836343" y="1290339"/>
                  <a:pt x="2843995" y="1290339"/>
                </a:cubicBezTo>
                <a:cubicBezTo>
                  <a:pt x="2851647" y="1290339"/>
                  <a:pt x="2856748" y="1285229"/>
                  <a:pt x="2856748" y="1277564"/>
                </a:cubicBezTo>
                <a:cubicBezTo>
                  <a:pt x="2856748" y="1269898"/>
                  <a:pt x="2851647" y="1264788"/>
                  <a:pt x="2843995" y="1264788"/>
                </a:cubicBezTo>
                <a:close/>
                <a:moveTo>
                  <a:pt x="2952398" y="1258400"/>
                </a:moveTo>
                <a:cubicBezTo>
                  <a:pt x="2940920" y="1258400"/>
                  <a:pt x="2931993" y="1267343"/>
                  <a:pt x="2931993" y="1278841"/>
                </a:cubicBezTo>
                <a:cubicBezTo>
                  <a:pt x="2931993" y="1290339"/>
                  <a:pt x="2940920" y="1299282"/>
                  <a:pt x="2952398" y="1299282"/>
                </a:cubicBezTo>
                <a:cubicBezTo>
                  <a:pt x="2963876" y="1299282"/>
                  <a:pt x="2972804" y="1289062"/>
                  <a:pt x="2972804" y="1278841"/>
                </a:cubicBezTo>
                <a:cubicBezTo>
                  <a:pt x="2972804" y="1267343"/>
                  <a:pt x="2963876" y="1258400"/>
                  <a:pt x="2952398" y="1258400"/>
                </a:cubicBezTo>
                <a:close/>
                <a:moveTo>
                  <a:pt x="2897559" y="1258400"/>
                </a:moveTo>
                <a:cubicBezTo>
                  <a:pt x="2887356" y="1258400"/>
                  <a:pt x="2878429" y="1267343"/>
                  <a:pt x="2878429" y="1277564"/>
                </a:cubicBezTo>
                <a:cubicBezTo>
                  <a:pt x="2878429" y="1287784"/>
                  <a:pt x="2887356" y="1296727"/>
                  <a:pt x="2897559" y="1296727"/>
                </a:cubicBezTo>
                <a:cubicBezTo>
                  <a:pt x="2909037" y="1296727"/>
                  <a:pt x="2916689" y="1289062"/>
                  <a:pt x="2916689" y="1277564"/>
                </a:cubicBezTo>
                <a:cubicBezTo>
                  <a:pt x="2916689" y="1267343"/>
                  <a:pt x="2907762" y="1258400"/>
                  <a:pt x="2897559" y="1258400"/>
                </a:cubicBezTo>
                <a:close/>
                <a:moveTo>
                  <a:pt x="3005962" y="1255845"/>
                </a:moveTo>
                <a:cubicBezTo>
                  <a:pt x="2993209" y="1255845"/>
                  <a:pt x="2984282" y="1266066"/>
                  <a:pt x="2984282" y="1277564"/>
                </a:cubicBezTo>
                <a:cubicBezTo>
                  <a:pt x="2984282" y="1289062"/>
                  <a:pt x="2994484" y="1299282"/>
                  <a:pt x="3005962" y="1299282"/>
                </a:cubicBezTo>
                <a:cubicBezTo>
                  <a:pt x="3017440" y="1299282"/>
                  <a:pt x="3027643" y="1289062"/>
                  <a:pt x="3027643" y="1277564"/>
                </a:cubicBezTo>
                <a:cubicBezTo>
                  <a:pt x="3027643" y="1266066"/>
                  <a:pt x="3017440" y="1255845"/>
                  <a:pt x="3005962" y="1255845"/>
                </a:cubicBezTo>
                <a:close/>
                <a:moveTo>
                  <a:pt x="3059526" y="1254568"/>
                </a:moveTo>
                <a:cubicBezTo>
                  <a:pt x="3046773" y="1254568"/>
                  <a:pt x="3036570" y="1264788"/>
                  <a:pt x="3036570" y="1277564"/>
                </a:cubicBezTo>
                <a:cubicBezTo>
                  <a:pt x="3036570" y="1290339"/>
                  <a:pt x="3046773" y="1300560"/>
                  <a:pt x="3059526" y="1300560"/>
                </a:cubicBezTo>
                <a:cubicBezTo>
                  <a:pt x="3072280" y="1300560"/>
                  <a:pt x="3082483" y="1290339"/>
                  <a:pt x="3082483" y="1277564"/>
                </a:cubicBezTo>
                <a:cubicBezTo>
                  <a:pt x="3082483" y="1264788"/>
                  <a:pt x="3072280" y="1254568"/>
                  <a:pt x="3059526" y="1254568"/>
                </a:cubicBezTo>
                <a:close/>
                <a:moveTo>
                  <a:pt x="2897559" y="1202187"/>
                </a:moveTo>
                <a:cubicBezTo>
                  <a:pt x="2884806" y="1202187"/>
                  <a:pt x="2875878" y="1212408"/>
                  <a:pt x="2875878" y="1223906"/>
                </a:cubicBezTo>
                <a:cubicBezTo>
                  <a:pt x="2875878" y="1236682"/>
                  <a:pt x="2886081" y="1245625"/>
                  <a:pt x="2897559" y="1245625"/>
                </a:cubicBezTo>
                <a:cubicBezTo>
                  <a:pt x="2909037" y="1245625"/>
                  <a:pt x="2919240" y="1235404"/>
                  <a:pt x="2919240" y="1223906"/>
                </a:cubicBezTo>
                <a:cubicBezTo>
                  <a:pt x="2919240" y="1211130"/>
                  <a:pt x="2909037" y="1202187"/>
                  <a:pt x="2897559" y="1202187"/>
                </a:cubicBezTo>
                <a:close/>
                <a:moveTo>
                  <a:pt x="2952398" y="1200910"/>
                </a:moveTo>
                <a:cubicBezTo>
                  <a:pt x="2939645" y="1200910"/>
                  <a:pt x="2929442" y="1211130"/>
                  <a:pt x="2929442" y="1223906"/>
                </a:cubicBezTo>
                <a:cubicBezTo>
                  <a:pt x="2929442" y="1236682"/>
                  <a:pt x="2939645" y="1246902"/>
                  <a:pt x="2952398" y="1246902"/>
                </a:cubicBezTo>
                <a:cubicBezTo>
                  <a:pt x="2963876" y="1246902"/>
                  <a:pt x="2974079" y="1236682"/>
                  <a:pt x="2975354" y="1223906"/>
                </a:cubicBezTo>
                <a:cubicBezTo>
                  <a:pt x="2975354" y="1211130"/>
                  <a:pt x="2965152" y="1200910"/>
                  <a:pt x="2952398" y="1200910"/>
                </a:cubicBezTo>
                <a:close/>
                <a:moveTo>
                  <a:pt x="3059526" y="1199632"/>
                </a:moveTo>
                <a:cubicBezTo>
                  <a:pt x="3046773" y="1199632"/>
                  <a:pt x="3035295" y="1211130"/>
                  <a:pt x="3035295" y="1223906"/>
                </a:cubicBezTo>
                <a:cubicBezTo>
                  <a:pt x="3035295" y="1236682"/>
                  <a:pt x="3045498" y="1248180"/>
                  <a:pt x="3059526" y="1248180"/>
                </a:cubicBezTo>
                <a:cubicBezTo>
                  <a:pt x="3073555" y="1248180"/>
                  <a:pt x="3083758" y="1236682"/>
                  <a:pt x="3083758" y="1223906"/>
                </a:cubicBezTo>
                <a:cubicBezTo>
                  <a:pt x="3083758" y="1211130"/>
                  <a:pt x="3072280" y="1199632"/>
                  <a:pt x="3059526" y="1199632"/>
                </a:cubicBezTo>
                <a:close/>
                <a:moveTo>
                  <a:pt x="3005962" y="1199632"/>
                </a:moveTo>
                <a:cubicBezTo>
                  <a:pt x="2993209" y="1199632"/>
                  <a:pt x="2981731" y="1211130"/>
                  <a:pt x="2981731" y="1223906"/>
                </a:cubicBezTo>
                <a:cubicBezTo>
                  <a:pt x="2981731" y="1237959"/>
                  <a:pt x="2991934" y="1248180"/>
                  <a:pt x="3005962" y="1248180"/>
                </a:cubicBezTo>
                <a:cubicBezTo>
                  <a:pt x="3019991" y="1248180"/>
                  <a:pt x="3030194" y="1236682"/>
                  <a:pt x="3030194" y="1223906"/>
                </a:cubicBezTo>
                <a:cubicBezTo>
                  <a:pt x="3030194" y="1209853"/>
                  <a:pt x="3018716" y="1199632"/>
                  <a:pt x="3005962" y="1199632"/>
                </a:cubicBezTo>
                <a:close/>
                <a:moveTo>
                  <a:pt x="3113090" y="1198355"/>
                </a:moveTo>
                <a:cubicBezTo>
                  <a:pt x="3099062" y="1198355"/>
                  <a:pt x="3087584" y="1209853"/>
                  <a:pt x="3087584" y="1223906"/>
                </a:cubicBezTo>
                <a:cubicBezTo>
                  <a:pt x="3087584" y="1237959"/>
                  <a:pt x="3099062" y="1249457"/>
                  <a:pt x="3113090" y="1249457"/>
                </a:cubicBezTo>
                <a:cubicBezTo>
                  <a:pt x="3127119" y="1249457"/>
                  <a:pt x="3138597" y="1237959"/>
                  <a:pt x="3138597" y="1223906"/>
                </a:cubicBezTo>
                <a:cubicBezTo>
                  <a:pt x="3138597" y="1209853"/>
                  <a:pt x="3128394" y="1198355"/>
                  <a:pt x="3113090" y="1198355"/>
                </a:cubicBezTo>
                <a:close/>
                <a:moveTo>
                  <a:pt x="2897559" y="1153640"/>
                </a:moveTo>
                <a:cubicBezTo>
                  <a:pt x="2888632" y="1153640"/>
                  <a:pt x="2880980" y="1161305"/>
                  <a:pt x="2880980" y="1170248"/>
                </a:cubicBezTo>
                <a:cubicBezTo>
                  <a:pt x="2880980" y="1179191"/>
                  <a:pt x="2888632" y="1186857"/>
                  <a:pt x="2897559" y="1186857"/>
                </a:cubicBezTo>
                <a:cubicBezTo>
                  <a:pt x="2906486" y="1186857"/>
                  <a:pt x="2914138" y="1179191"/>
                  <a:pt x="2914138" y="1170248"/>
                </a:cubicBezTo>
                <a:cubicBezTo>
                  <a:pt x="2914138" y="1161305"/>
                  <a:pt x="2906486" y="1153640"/>
                  <a:pt x="2897559" y="1153640"/>
                </a:cubicBezTo>
                <a:close/>
                <a:moveTo>
                  <a:pt x="3005962" y="1144697"/>
                </a:moveTo>
                <a:cubicBezTo>
                  <a:pt x="2991934" y="1144697"/>
                  <a:pt x="2980456" y="1154918"/>
                  <a:pt x="2980456" y="1170248"/>
                </a:cubicBezTo>
                <a:cubicBezTo>
                  <a:pt x="2980456" y="1184302"/>
                  <a:pt x="2991934" y="1195800"/>
                  <a:pt x="3005962" y="1195800"/>
                </a:cubicBezTo>
                <a:cubicBezTo>
                  <a:pt x="3019991" y="1195800"/>
                  <a:pt x="3031469" y="1184302"/>
                  <a:pt x="3031469" y="1170248"/>
                </a:cubicBezTo>
                <a:cubicBezTo>
                  <a:pt x="3031469" y="1156195"/>
                  <a:pt x="3019991" y="1144697"/>
                  <a:pt x="3005962" y="1144697"/>
                </a:cubicBezTo>
                <a:close/>
                <a:moveTo>
                  <a:pt x="2952398" y="1144697"/>
                </a:moveTo>
                <a:cubicBezTo>
                  <a:pt x="2938370" y="1144697"/>
                  <a:pt x="2928167" y="1156195"/>
                  <a:pt x="2928167" y="1168971"/>
                </a:cubicBezTo>
                <a:cubicBezTo>
                  <a:pt x="2928167" y="1183024"/>
                  <a:pt x="2939645" y="1193245"/>
                  <a:pt x="2952398" y="1193245"/>
                </a:cubicBezTo>
                <a:cubicBezTo>
                  <a:pt x="2965152" y="1193245"/>
                  <a:pt x="2975354" y="1183024"/>
                  <a:pt x="2976630" y="1168971"/>
                </a:cubicBezTo>
                <a:cubicBezTo>
                  <a:pt x="2976630" y="1154918"/>
                  <a:pt x="2965152" y="1144697"/>
                  <a:pt x="2952398" y="1144697"/>
                </a:cubicBezTo>
                <a:close/>
                <a:moveTo>
                  <a:pt x="3114366" y="1143420"/>
                </a:moveTo>
                <a:cubicBezTo>
                  <a:pt x="3100337" y="1143420"/>
                  <a:pt x="3088859" y="1154918"/>
                  <a:pt x="3088859" y="1168971"/>
                </a:cubicBezTo>
                <a:cubicBezTo>
                  <a:pt x="3088859" y="1183024"/>
                  <a:pt x="3100337" y="1194522"/>
                  <a:pt x="3114366" y="1194522"/>
                </a:cubicBezTo>
                <a:cubicBezTo>
                  <a:pt x="3128394" y="1194522"/>
                  <a:pt x="3139873" y="1183024"/>
                  <a:pt x="3139873" y="1168971"/>
                </a:cubicBezTo>
                <a:cubicBezTo>
                  <a:pt x="3139873" y="1154918"/>
                  <a:pt x="3128394" y="1143420"/>
                  <a:pt x="3114366" y="1143420"/>
                </a:cubicBezTo>
                <a:close/>
                <a:moveTo>
                  <a:pt x="3059526" y="1143420"/>
                </a:moveTo>
                <a:cubicBezTo>
                  <a:pt x="3045498" y="1143420"/>
                  <a:pt x="3034020" y="1154918"/>
                  <a:pt x="3032744" y="1170248"/>
                </a:cubicBezTo>
                <a:cubicBezTo>
                  <a:pt x="3032744" y="1185579"/>
                  <a:pt x="3045498" y="1197077"/>
                  <a:pt x="3059526" y="1197077"/>
                </a:cubicBezTo>
                <a:cubicBezTo>
                  <a:pt x="3074830" y="1197077"/>
                  <a:pt x="3086309" y="1184302"/>
                  <a:pt x="3086309" y="1170248"/>
                </a:cubicBezTo>
                <a:cubicBezTo>
                  <a:pt x="3086309" y="1154918"/>
                  <a:pt x="3073555" y="1143420"/>
                  <a:pt x="3059526" y="1143420"/>
                </a:cubicBezTo>
                <a:close/>
                <a:moveTo>
                  <a:pt x="3140000" y="1112439"/>
                </a:moveTo>
                <a:lnTo>
                  <a:pt x="3141148" y="1115313"/>
                </a:lnTo>
                <a:lnTo>
                  <a:pt x="3141021" y="1115632"/>
                </a:lnTo>
                <a:lnTo>
                  <a:pt x="3139873" y="1112758"/>
                </a:lnTo>
                <a:close/>
                <a:moveTo>
                  <a:pt x="2897559" y="1102538"/>
                </a:moveTo>
                <a:cubicBezTo>
                  <a:pt x="2889907" y="1102538"/>
                  <a:pt x="2884806" y="1108925"/>
                  <a:pt x="2884806" y="1115313"/>
                </a:cubicBezTo>
                <a:cubicBezTo>
                  <a:pt x="2884806" y="1121701"/>
                  <a:pt x="2889907" y="1128089"/>
                  <a:pt x="2897559" y="1128089"/>
                </a:cubicBezTo>
                <a:cubicBezTo>
                  <a:pt x="2905211" y="1128089"/>
                  <a:pt x="2910312" y="1121701"/>
                  <a:pt x="2910312" y="1115313"/>
                </a:cubicBezTo>
                <a:cubicBezTo>
                  <a:pt x="2910312" y="1107648"/>
                  <a:pt x="2905211" y="1102538"/>
                  <a:pt x="2897559" y="1102538"/>
                </a:cubicBezTo>
                <a:close/>
                <a:moveTo>
                  <a:pt x="3059526" y="1091039"/>
                </a:moveTo>
                <a:cubicBezTo>
                  <a:pt x="3045498" y="1091039"/>
                  <a:pt x="3034020" y="1102538"/>
                  <a:pt x="3034020" y="1116591"/>
                </a:cubicBezTo>
                <a:cubicBezTo>
                  <a:pt x="3034020" y="1130644"/>
                  <a:pt x="3045498" y="1142142"/>
                  <a:pt x="3059526" y="1142142"/>
                </a:cubicBezTo>
                <a:cubicBezTo>
                  <a:pt x="3073555" y="1142142"/>
                  <a:pt x="3085033" y="1130644"/>
                  <a:pt x="3085033" y="1116591"/>
                </a:cubicBezTo>
                <a:cubicBezTo>
                  <a:pt x="3085033" y="1102538"/>
                  <a:pt x="3073555" y="1091039"/>
                  <a:pt x="3059526" y="1091039"/>
                </a:cubicBezTo>
                <a:close/>
                <a:moveTo>
                  <a:pt x="3005962" y="1091039"/>
                </a:moveTo>
                <a:cubicBezTo>
                  <a:pt x="2991934" y="1091039"/>
                  <a:pt x="2980456" y="1102538"/>
                  <a:pt x="2980456" y="1116591"/>
                </a:cubicBezTo>
                <a:cubicBezTo>
                  <a:pt x="2980456" y="1130644"/>
                  <a:pt x="2991934" y="1142142"/>
                  <a:pt x="3005962" y="1142142"/>
                </a:cubicBezTo>
                <a:cubicBezTo>
                  <a:pt x="3019991" y="1142142"/>
                  <a:pt x="3031469" y="1130644"/>
                  <a:pt x="3031469" y="1116591"/>
                </a:cubicBezTo>
                <a:cubicBezTo>
                  <a:pt x="3031469" y="1102538"/>
                  <a:pt x="3019991" y="1091039"/>
                  <a:pt x="3005962" y="1091039"/>
                </a:cubicBezTo>
                <a:close/>
                <a:moveTo>
                  <a:pt x="2952398" y="1089762"/>
                </a:moveTo>
                <a:cubicBezTo>
                  <a:pt x="2938370" y="1089762"/>
                  <a:pt x="2926892" y="1101260"/>
                  <a:pt x="2926892" y="1115313"/>
                </a:cubicBezTo>
                <a:cubicBezTo>
                  <a:pt x="2926892" y="1129366"/>
                  <a:pt x="2938370" y="1140864"/>
                  <a:pt x="2952398" y="1140864"/>
                </a:cubicBezTo>
                <a:cubicBezTo>
                  <a:pt x="2966427" y="1140864"/>
                  <a:pt x="2977905" y="1129366"/>
                  <a:pt x="2977905" y="1115313"/>
                </a:cubicBezTo>
                <a:cubicBezTo>
                  <a:pt x="2977905" y="1101260"/>
                  <a:pt x="2966427" y="1089762"/>
                  <a:pt x="2952398" y="1089762"/>
                </a:cubicBezTo>
                <a:close/>
                <a:moveTo>
                  <a:pt x="3166654" y="1085929"/>
                </a:moveTo>
                <a:lnTo>
                  <a:pt x="3170555" y="1087432"/>
                </a:lnTo>
                <a:lnTo>
                  <a:pt x="3167930" y="1088484"/>
                </a:lnTo>
                <a:lnTo>
                  <a:pt x="3164104" y="1086951"/>
                </a:lnTo>
                <a:close/>
                <a:moveTo>
                  <a:pt x="3187061" y="1080817"/>
                </a:moveTo>
                <a:lnTo>
                  <a:pt x="3183234" y="1092317"/>
                </a:lnTo>
                <a:lnTo>
                  <a:pt x="3170555" y="1087432"/>
                </a:lnTo>
                <a:lnTo>
                  <a:pt x="3187060" y="1080819"/>
                </a:lnTo>
                <a:close/>
                <a:moveTo>
                  <a:pt x="3141148" y="1061655"/>
                </a:moveTo>
                <a:cubicBezTo>
                  <a:pt x="3141148" y="1069321"/>
                  <a:pt x="3144018" y="1076028"/>
                  <a:pt x="3148800" y="1080819"/>
                </a:cubicBezTo>
                <a:lnTo>
                  <a:pt x="3164104" y="1086951"/>
                </a:lnTo>
                <a:lnTo>
                  <a:pt x="3147525" y="1093595"/>
                </a:lnTo>
                <a:lnTo>
                  <a:pt x="3140000" y="1112439"/>
                </a:lnTo>
                <a:lnTo>
                  <a:pt x="3133496" y="1096150"/>
                </a:lnTo>
                <a:cubicBezTo>
                  <a:pt x="3128714" y="1091359"/>
                  <a:pt x="3122018" y="1088484"/>
                  <a:pt x="3114366" y="1088484"/>
                </a:cubicBezTo>
                <a:cubicBezTo>
                  <a:pt x="3129670" y="1088484"/>
                  <a:pt x="3141148" y="1076986"/>
                  <a:pt x="3141148" y="1061655"/>
                </a:cubicBezTo>
                <a:close/>
                <a:moveTo>
                  <a:pt x="3193564" y="1058781"/>
                </a:moveTo>
                <a:lnTo>
                  <a:pt x="3194712" y="1061655"/>
                </a:lnTo>
                <a:lnTo>
                  <a:pt x="3187061" y="1080817"/>
                </a:lnTo>
                <a:lnTo>
                  <a:pt x="3193437" y="1061655"/>
                </a:lnTo>
                <a:cubicBezTo>
                  <a:pt x="3193437" y="1060378"/>
                  <a:pt x="3193437" y="1059100"/>
                  <a:pt x="3193437" y="1059100"/>
                </a:cubicBezTo>
                <a:close/>
                <a:moveTo>
                  <a:pt x="2843995" y="1052713"/>
                </a:moveTo>
                <a:cubicBezTo>
                  <a:pt x="2838894" y="1052713"/>
                  <a:pt x="2835068" y="1056545"/>
                  <a:pt x="2835068" y="1061655"/>
                </a:cubicBezTo>
                <a:cubicBezTo>
                  <a:pt x="2835068" y="1065488"/>
                  <a:pt x="2838894" y="1070598"/>
                  <a:pt x="2843995" y="1070598"/>
                </a:cubicBezTo>
                <a:cubicBezTo>
                  <a:pt x="2849096" y="1070598"/>
                  <a:pt x="2852922" y="1066766"/>
                  <a:pt x="2852922" y="1061655"/>
                </a:cubicBezTo>
                <a:cubicBezTo>
                  <a:pt x="2852922" y="1056545"/>
                  <a:pt x="2849096" y="1052713"/>
                  <a:pt x="2843995" y="1052713"/>
                </a:cubicBezTo>
                <a:close/>
                <a:moveTo>
                  <a:pt x="2897559" y="1043770"/>
                </a:moveTo>
                <a:cubicBezTo>
                  <a:pt x="2887356" y="1043770"/>
                  <a:pt x="2879704" y="1051435"/>
                  <a:pt x="2879704" y="1061655"/>
                </a:cubicBezTo>
                <a:cubicBezTo>
                  <a:pt x="2879704" y="1071876"/>
                  <a:pt x="2887356" y="1079541"/>
                  <a:pt x="2897559" y="1079541"/>
                </a:cubicBezTo>
                <a:cubicBezTo>
                  <a:pt x="2907762" y="1079541"/>
                  <a:pt x="2915414" y="1071876"/>
                  <a:pt x="2915414" y="1061655"/>
                </a:cubicBezTo>
                <a:cubicBezTo>
                  <a:pt x="2915414" y="1051435"/>
                  <a:pt x="2907762" y="1043770"/>
                  <a:pt x="2897559" y="1043770"/>
                </a:cubicBezTo>
                <a:close/>
                <a:moveTo>
                  <a:pt x="3059526" y="1036104"/>
                </a:moveTo>
                <a:cubicBezTo>
                  <a:pt x="3045498" y="1036104"/>
                  <a:pt x="3035295" y="1047602"/>
                  <a:pt x="3034020" y="1061655"/>
                </a:cubicBezTo>
                <a:cubicBezTo>
                  <a:pt x="3034020" y="1075709"/>
                  <a:pt x="3045498" y="1087207"/>
                  <a:pt x="3059526" y="1087207"/>
                </a:cubicBezTo>
                <a:cubicBezTo>
                  <a:pt x="3073555" y="1087207"/>
                  <a:pt x="3085033" y="1075709"/>
                  <a:pt x="3085033" y="1061655"/>
                </a:cubicBezTo>
                <a:cubicBezTo>
                  <a:pt x="3085033" y="1047602"/>
                  <a:pt x="3073555" y="1036104"/>
                  <a:pt x="3059526" y="1036104"/>
                </a:cubicBezTo>
                <a:close/>
                <a:moveTo>
                  <a:pt x="3005962" y="1036104"/>
                </a:moveTo>
                <a:cubicBezTo>
                  <a:pt x="2991934" y="1036104"/>
                  <a:pt x="2980456" y="1047602"/>
                  <a:pt x="2980456" y="1061655"/>
                </a:cubicBezTo>
                <a:cubicBezTo>
                  <a:pt x="2980456" y="1075709"/>
                  <a:pt x="2991934" y="1087207"/>
                  <a:pt x="3005962" y="1087207"/>
                </a:cubicBezTo>
                <a:cubicBezTo>
                  <a:pt x="3019991" y="1087207"/>
                  <a:pt x="3031469" y="1075709"/>
                  <a:pt x="3031469" y="1061655"/>
                </a:cubicBezTo>
                <a:cubicBezTo>
                  <a:pt x="3031469" y="1047602"/>
                  <a:pt x="3019991" y="1036104"/>
                  <a:pt x="3005962" y="1036104"/>
                </a:cubicBezTo>
                <a:close/>
                <a:moveTo>
                  <a:pt x="3192926" y="1002248"/>
                </a:moveTo>
                <a:lnTo>
                  <a:pt x="3194712" y="1006720"/>
                </a:lnTo>
                <a:lnTo>
                  <a:pt x="3193574" y="1009570"/>
                </a:lnTo>
                <a:lnTo>
                  <a:pt x="3192161" y="1004165"/>
                </a:lnTo>
                <a:close/>
                <a:moveTo>
                  <a:pt x="2790431" y="1001610"/>
                </a:moveTo>
                <a:cubicBezTo>
                  <a:pt x="2785330" y="1001610"/>
                  <a:pt x="2781504" y="1005443"/>
                  <a:pt x="2781504" y="1010553"/>
                </a:cubicBezTo>
                <a:cubicBezTo>
                  <a:pt x="2781504" y="1014386"/>
                  <a:pt x="2785330" y="1019496"/>
                  <a:pt x="2790431" y="1019496"/>
                </a:cubicBezTo>
                <a:cubicBezTo>
                  <a:pt x="2795532" y="1019496"/>
                  <a:pt x="2799358" y="1015663"/>
                  <a:pt x="2799358" y="1010553"/>
                </a:cubicBezTo>
                <a:cubicBezTo>
                  <a:pt x="2799358" y="1005443"/>
                  <a:pt x="2795532" y="1001610"/>
                  <a:pt x="2790431" y="1001610"/>
                </a:cubicBezTo>
                <a:close/>
                <a:moveTo>
                  <a:pt x="2843995" y="983724"/>
                </a:moveTo>
                <a:cubicBezTo>
                  <a:pt x="2831242" y="983724"/>
                  <a:pt x="2821039" y="993945"/>
                  <a:pt x="2821039" y="1006720"/>
                </a:cubicBezTo>
                <a:cubicBezTo>
                  <a:pt x="2821039" y="1019496"/>
                  <a:pt x="2831242" y="1029716"/>
                  <a:pt x="2843995" y="1029716"/>
                </a:cubicBezTo>
                <a:cubicBezTo>
                  <a:pt x="2856748" y="1029716"/>
                  <a:pt x="2866951" y="1019496"/>
                  <a:pt x="2866951" y="1006720"/>
                </a:cubicBezTo>
                <a:cubicBezTo>
                  <a:pt x="2866951" y="993945"/>
                  <a:pt x="2856748" y="983724"/>
                  <a:pt x="2843995" y="983724"/>
                </a:cubicBezTo>
                <a:close/>
                <a:moveTo>
                  <a:pt x="3059526" y="982447"/>
                </a:moveTo>
                <a:cubicBezTo>
                  <a:pt x="3045498" y="982447"/>
                  <a:pt x="3034020" y="993945"/>
                  <a:pt x="3034020" y="1007998"/>
                </a:cubicBezTo>
                <a:cubicBezTo>
                  <a:pt x="3034020" y="1022051"/>
                  <a:pt x="3045498" y="1033549"/>
                  <a:pt x="3059526" y="1033549"/>
                </a:cubicBezTo>
                <a:cubicBezTo>
                  <a:pt x="3073555" y="1033549"/>
                  <a:pt x="3085033" y="1022051"/>
                  <a:pt x="3085033" y="1007998"/>
                </a:cubicBezTo>
                <a:cubicBezTo>
                  <a:pt x="3085033" y="993945"/>
                  <a:pt x="3073555" y="982447"/>
                  <a:pt x="3059526" y="982447"/>
                </a:cubicBezTo>
                <a:close/>
                <a:moveTo>
                  <a:pt x="3005962" y="982447"/>
                </a:moveTo>
                <a:cubicBezTo>
                  <a:pt x="2991934" y="982447"/>
                  <a:pt x="2980456" y="993945"/>
                  <a:pt x="2980456" y="1007998"/>
                </a:cubicBezTo>
                <a:cubicBezTo>
                  <a:pt x="2980456" y="1022051"/>
                  <a:pt x="2991934" y="1033549"/>
                  <a:pt x="3005962" y="1033549"/>
                </a:cubicBezTo>
                <a:cubicBezTo>
                  <a:pt x="3019991" y="1033549"/>
                  <a:pt x="3031469" y="1022051"/>
                  <a:pt x="3031469" y="1007998"/>
                </a:cubicBezTo>
                <a:cubicBezTo>
                  <a:pt x="3031469" y="993945"/>
                  <a:pt x="3019991" y="982447"/>
                  <a:pt x="3005962" y="982447"/>
                </a:cubicBezTo>
                <a:close/>
                <a:moveTo>
                  <a:pt x="2897559" y="981169"/>
                </a:moveTo>
                <a:cubicBezTo>
                  <a:pt x="2883530" y="981169"/>
                  <a:pt x="2872052" y="992667"/>
                  <a:pt x="2872052" y="1006720"/>
                </a:cubicBezTo>
                <a:cubicBezTo>
                  <a:pt x="2872052" y="1020773"/>
                  <a:pt x="2883530" y="1032272"/>
                  <a:pt x="2897559" y="1032272"/>
                </a:cubicBezTo>
                <a:cubicBezTo>
                  <a:pt x="2911588" y="1032272"/>
                  <a:pt x="2923066" y="1020773"/>
                  <a:pt x="2923066" y="1006720"/>
                </a:cubicBezTo>
                <a:cubicBezTo>
                  <a:pt x="2923066" y="992667"/>
                  <a:pt x="2911588" y="981169"/>
                  <a:pt x="2897559" y="981169"/>
                </a:cubicBezTo>
                <a:close/>
                <a:moveTo>
                  <a:pt x="3218943" y="977336"/>
                </a:moveTo>
                <a:lnTo>
                  <a:pt x="3225744" y="978188"/>
                </a:lnTo>
                <a:lnTo>
                  <a:pt x="3221494" y="979891"/>
                </a:lnTo>
                <a:lnTo>
                  <a:pt x="3217030" y="978103"/>
                </a:lnTo>
                <a:close/>
                <a:moveTo>
                  <a:pt x="3378605" y="976059"/>
                </a:moveTo>
                <a:lnTo>
                  <a:pt x="3390869" y="976059"/>
                </a:lnTo>
                <a:lnTo>
                  <a:pt x="3384737" y="978614"/>
                </a:lnTo>
                <a:close/>
                <a:moveTo>
                  <a:pt x="3323765" y="976059"/>
                </a:moveTo>
                <a:lnTo>
                  <a:pt x="3336029" y="976059"/>
                </a:lnTo>
                <a:lnTo>
                  <a:pt x="3329897" y="978614"/>
                </a:lnTo>
                <a:close/>
                <a:moveTo>
                  <a:pt x="3270201" y="976059"/>
                </a:moveTo>
                <a:lnTo>
                  <a:pt x="3282465" y="976059"/>
                </a:lnTo>
                <a:lnTo>
                  <a:pt x="3276333" y="978614"/>
                </a:lnTo>
                <a:close/>
                <a:moveTo>
                  <a:pt x="3194712" y="953063"/>
                </a:moveTo>
                <a:cubicBezTo>
                  <a:pt x="3194712" y="960728"/>
                  <a:pt x="3197582" y="967435"/>
                  <a:pt x="3202364" y="972226"/>
                </a:cubicBezTo>
                <a:lnTo>
                  <a:pt x="3217030" y="978103"/>
                </a:lnTo>
                <a:lnTo>
                  <a:pt x="3199813" y="985002"/>
                </a:lnTo>
                <a:lnTo>
                  <a:pt x="3192926" y="1002248"/>
                </a:lnTo>
                <a:lnTo>
                  <a:pt x="3187060" y="987557"/>
                </a:lnTo>
                <a:cubicBezTo>
                  <a:pt x="3182278" y="982766"/>
                  <a:pt x="3175582" y="979891"/>
                  <a:pt x="3167930" y="979891"/>
                </a:cubicBezTo>
                <a:cubicBezTo>
                  <a:pt x="3183234" y="979891"/>
                  <a:pt x="3194712" y="968393"/>
                  <a:pt x="3194712" y="953063"/>
                </a:cubicBezTo>
                <a:close/>
                <a:moveTo>
                  <a:pt x="3141148" y="953063"/>
                </a:moveTo>
                <a:cubicBezTo>
                  <a:pt x="3141148" y="968393"/>
                  <a:pt x="3152626" y="979891"/>
                  <a:pt x="3167930" y="979891"/>
                </a:cubicBezTo>
                <a:cubicBezTo>
                  <a:pt x="3152626" y="979891"/>
                  <a:pt x="3141148" y="991389"/>
                  <a:pt x="3141148" y="1006720"/>
                </a:cubicBezTo>
                <a:cubicBezTo>
                  <a:pt x="3141148" y="991389"/>
                  <a:pt x="3129670" y="979891"/>
                  <a:pt x="3114366" y="979891"/>
                </a:cubicBezTo>
                <a:cubicBezTo>
                  <a:pt x="3129670" y="979891"/>
                  <a:pt x="3141148" y="968393"/>
                  <a:pt x="3141148" y="953063"/>
                </a:cubicBezTo>
                <a:close/>
                <a:moveTo>
                  <a:pt x="3600268" y="936454"/>
                </a:moveTo>
                <a:cubicBezTo>
                  <a:pt x="3591341" y="936454"/>
                  <a:pt x="3583689" y="944120"/>
                  <a:pt x="3583689" y="953063"/>
                </a:cubicBezTo>
                <a:cubicBezTo>
                  <a:pt x="3583689" y="962006"/>
                  <a:pt x="3591341" y="969671"/>
                  <a:pt x="3600268" y="969671"/>
                </a:cubicBezTo>
                <a:cubicBezTo>
                  <a:pt x="3609196" y="969671"/>
                  <a:pt x="3616848" y="962006"/>
                  <a:pt x="3616848" y="953063"/>
                </a:cubicBezTo>
                <a:cubicBezTo>
                  <a:pt x="3616848" y="944120"/>
                  <a:pt x="3609196" y="936454"/>
                  <a:pt x="3600268" y="936454"/>
                </a:cubicBezTo>
                <a:close/>
                <a:moveTo>
                  <a:pt x="3546704" y="933899"/>
                </a:moveTo>
                <a:cubicBezTo>
                  <a:pt x="3536501" y="933899"/>
                  <a:pt x="3527574" y="942842"/>
                  <a:pt x="3527574" y="953063"/>
                </a:cubicBezTo>
                <a:cubicBezTo>
                  <a:pt x="3527574" y="963283"/>
                  <a:pt x="3536501" y="972226"/>
                  <a:pt x="3546704" y="972226"/>
                </a:cubicBezTo>
                <a:cubicBezTo>
                  <a:pt x="3556907" y="972226"/>
                  <a:pt x="3565834" y="963283"/>
                  <a:pt x="3565834" y="953063"/>
                </a:cubicBezTo>
                <a:cubicBezTo>
                  <a:pt x="3565834" y="942842"/>
                  <a:pt x="3556907" y="933899"/>
                  <a:pt x="3546704" y="933899"/>
                </a:cubicBezTo>
                <a:close/>
                <a:moveTo>
                  <a:pt x="2735592" y="933899"/>
                </a:moveTo>
                <a:cubicBezTo>
                  <a:pt x="2725389" y="933899"/>
                  <a:pt x="2716462" y="942842"/>
                  <a:pt x="2716462" y="953063"/>
                </a:cubicBezTo>
                <a:cubicBezTo>
                  <a:pt x="2716462" y="963283"/>
                  <a:pt x="2725389" y="972226"/>
                  <a:pt x="2735592" y="972226"/>
                </a:cubicBezTo>
                <a:cubicBezTo>
                  <a:pt x="2745794" y="972226"/>
                  <a:pt x="2754722" y="963283"/>
                  <a:pt x="2754722" y="953063"/>
                </a:cubicBezTo>
                <a:cubicBezTo>
                  <a:pt x="2754722" y="942842"/>
                  <a:pt x="2745794" y="933899"/>
                  <a:pt x="2735592" y="933899"/>
                </a:cubicBezTo>
                <a:close/>
                <a:moveTo>
                  <a:pt x="3491865" y="932622"/>
                </a:moveTo>
                <a:cubicBezTo>
                  <a:pt x="3480387" y="932622"/>
                  <a:pt x="3471459" y="941564"/>
                  <a:pt x="3471459" y="953063"/>
                </a:cubicBezTo>
                <a:cubicBezTo>
                  <a:pt x="3471459" y="964561"/>
                  <a:pt x="3480387" y="973504"/>
                  <a:pt x="3491865" y="973504"/>
                </a:cubicBezTo>
                <a:cubicBezTo>
                  <a:pt x="3503343" y="973504"/>
                  <a:pt x="3512270" y="964561"/>
                  <a:pt x="3512270" y="953063"/>
                </a:cubicBezTo>
                <a:cubicBezTo>
                  <a:pt x="3512270" y="941564"/>
                  <a:pt x="3503343" y="932622"/>
                  <a:pt x="3491865" y="932622"/>
                </a:cubicBezTo>
                <a:close/>
                <a:moveTo>
                  <a:pt x="2789156" y="932622"/>
                </a:moveTo>
                <a:cubicBezTo>
                  <a:pt x="2777678" y="932622"/>
                  <a:pt x="2768750" y="941564"/>
                  <a:pt x="2768750" y="953063"/>
                </a:cubicBezTo>
                <a:cubicBezTo>
                  <a:pt x="2768750" y="964561"/>
                  <a:pt x="2777678" y="973504"/>
                  <a:pt x="2789156" y="973504"/>
                </a:cubicBezTo>
                <a:cubicBezTo>
                  <a:pt x="2800634" y="973504"/>
                  <a:pt x="2810836" y="964561"/>
                  <a:pt x="2809561" y="953063"/>
                </a:cubicBezTo>
                <a:cubicBezTo>
                  <a:pt x="2809561" y="941564"/>
                  <a:pt x="2800634" y="932622"/>
                  <a:pt x="2789156" y="932622"/>
                </a:cubicBezTo>
                <a:close/>
                <a:moveTo>
                  <a:pt x="2843995" y="930066"/>
                </a:moveTo>
                <a:cubicBezTo>
                  <a:pt x="2831242" y="930066"/>
                  <a:pt x="2821039" y="940287"/>
                  <a:pt x="2821039" y="953063"/>
                </a:cubicBezTo>
                <a:cubicBezTo>
                  <a:pt x="2821039" y="965838"/>
                  <a:pt x="2831242" y="976059"/>
                  <a:pt x="2843995" y="976059"/>
                </a:cubicBezTo>
                <a:cubicBezTo>
                  <a:pt x="2856748" y="976059"/>
                  <a:pt x="2866951" y="965838"/>
                  <a:pt x="2866951" y="953063"/>
                </a:cubicBezTo>
                <a:cubicBezTo>
                  <a:pt x="2866951" y="940287"/>
                  <a:pt x="2856748" y="930066"/>
                  <a:pt x="2843995" y="930066"/>
                </a:cubicBezTo>
                <a:close/>
                <a:moveTo>
                  <a:pt x="3059526" y="927511"/>
                </a:moveTo>
                <a:cubicBezTo>
                  <a:pt x="3045498" y="927511"/>
                  <a:pt x="3035295" y="939009"/>
                  <a:pt x="3034020" y="953063"/>
                </a:cubicBezTo>
                <a:cubicBezTo>
                  <a:pt x="3034020" y="967116"/>
                  <a:pt x="3045498" y="978614"/>
                  <a:pt x="3059526" y="978614"/>
                </a:cubicBezTo>
                <a:cubicBezTo>
                  <a:pt x="3073555" y="978614"/>
                  <a:pt x="3085033" y="967116"/>
                  <a:pt x="3085033" y="953063"/>
                </a:cubicBezTo>
                <a:cubicBezTo>
                  <a:pt x="3085033" y="939009"/>
                  <a:pt x="3073555" y="927511"/>
                  <a:pt x="3059526" y="927511"/>
                </a:cubicBezTo>
                <a:close/>
                <a:moveTo>
                  <a:pt x="3005962" y="927511"/>
                </a:moveTo>
                <a:cubicBezTo>
                  <a:pt x="2991934" y="927511"/>
                  <a:pt x="2980456" y="939009"/>
                  <a:pt x="2980456" y="953063"/>
                </a:cubicBezTo>
                <a:cubicBezTo>
                  <a:pt x="2980456" y="967116"/>
                  <a:pt x="2991934" y="978614"/>
                  <a:pt x="3005962" y="978614"/>
                </a:cubicBezTo>
                <a:cubicBezTo>
                  <a:pt x="3019991" y="978614"/>
                  <a:pt x="3031469" y="967116"/>
                  <a:pt x="3031469" y="953063"/>
                </a:cubicBezTo>
                <a:cubicBezTo>
                  <a:pt x="3031469" y="939009"/>
                  <a:pt x="3019991" y="927511"/>
                  <a:pt x="3005962" y="927511"/>
                </a:cubicBezTo>
                <a:close/>
                <a:moveTo>
                  <a:pt x="2897559" y="927511"/>
                </a:moveTo>
                <a:cubicBezTo>
                  <a:pt x="2883530" y="927511"/>
                  <a:pt x="2872052" y="939009"/>
                  <a:pt x="2872052" y="953063"/>
                </a:cubicBezTo>
                <a:cubicBezTo>
                  <a:pt x="2872052" y="967116"/>
                  <a:pt x="2883530" y="978614"/>
                  <a:pt x="2897559" y="978614"/>
                </a:cubicBezTo>
                <a:cubicBezTo>
                  <a:pt x="2911588" y="978614"/>
                  <a:pt x="2923066" y="967116"/>
                  <a:pt x="2923066" y="953063"/>
                </a:cubicBezTo>
                <a:cubicBezTo>
                  <a:pt x="2923066" y="939009"/>
                  <a:pt x="2911588" y="927511"/>
                  <a:pt x="2897559" y="927511"/>
                </a:cubicBezTo>
                <a:close/>
                <a:moveTo>
                  <a:pt x="3194712" y="899405"/>
                </a:moveTo>
                <a:cubicBezTo>
                  <a:pt x="3194712" y="914736"/>
                  <a:pt x="3206190" y="926234"/>
                  <a:pt x="3221494" y="926234"/>
                </a:cubicBezTo>
                <a:cubicBezTo>
                  <a:pt x="3207465" y="926234"/>
                  <a:pt x="3194712" y="937732"/>
                  <a:pt x="3194712" y="953063"/>
                </a:cubicBezTo>
                <a:cubicBezTo>
                  <a:pt x="3194712" y="937732"/>
                  <a:pt x="3183234" y="926234"/>
                  <a:pt x="3167930" y="926234"/>
                </a:cubicBezTo>
                <a:cubicBezTo>
                  <a:pt x="3183234" y="926234"/>
                  <a:pt x="3194712" y="914736"/>
                  <a:pt x="3194712" y="899405"/>
                </a:cubicBezTo>
                <a:close/>
                <a:moveTo>
                  <a:pt x="3141148" y="899405"/>
                </a:moveTo>
                <a:cubicBezTo>
                  <a:pt x="3141148" y="914736"/>
                  <a:pt x="3152626" y="926234"/>
                  <a:pt x="3167930" y="926234"/>
                </a:cubicBezTo>
                <a:cubicBezTo>
                  <a:pt x="3152626" y="926234"/>
                  <a:pt x="3141148" y="937732"/>
                  <a:pt x="3141148" y="953063"/>
                </a:cubicBezTo>
                <a:cubicBezTo>
                  <a:pt x="3141148" y="937732"/>
                  <a:pt x="3129670" y="926234"/>
                  <a:pt x="3114366" y="926234"/>
                </a:cubicBezTo>
                <a:cubicBezTo>
                  <a:pt x="3129670" y="926234"/>
                  <a:pt x="3141148" y="914736"/>
                  <a:pt x="3141148" y="899405"/>
                </a:cubicBezTo>
                <a:close/>
                <a:moveTo>
                  <a:pt x="3708671" y="887907"/>
                </a:moveTo>
                <a:cubicBezTo>
                  <a:pt x="3702295" y="887907"/>
                  <a:pt x="3697193" y="893017"/>
                  <a:pt x="3697193" y="899405"/>
                </a:cubicBezTo>
                <a:cubicBezTo>
                  <a:pt x="3697193" y="905793"/>
                  <a:pt x="3702295" y="910903"/>
                  <a:pt x="3708671" y="910903"/>
                </a:cubicBezTo>
                <a:cubicBezTo>
                  <a:pt x="3715048" y="910903"/>
                  <a:pt x="3720149" y="905793"/>
                  <a:pt x="3720149" y="899405"/>
                </a:cubicBezTo>
                <a:cubicBezTo>
                  <a:pt x="3720149" y="893017"/>
                  <a:pt x="3715048" y="887907"/>
                  <a:pt x="3708671" y="887907"/>
                </a:cubicBezTo>
                <a:close/>
                <a:moveTo>
                  <a:pt x="3655108" y="885352"/>
                </a:moveTo>
                <a:cubicBezTo>
                  <a:pt x="3647456" y="885352"/>
                  <a:pt x="3641079" y="891740"/>
                  <a:pt x="3641079" y="899405"/>
                </a:cubicBezTo>
                <a:cubicBezTo>
                  <a:pt x="3641079" y="907070"/>
                  <a:pt x="3647456" y="913458"/>
                  <a:pt x="3655108" y="913458"/>
                </a:cubicBezTo>
                <a:cubicBezTo>
                  <a:pt x="3662759" y="913458"/>
                  <a:pt x="3669136" y="907070"/>
                  <a:pt x="3669136" y="899405"/>
                </a:cubicBezTo>
                <a:cubicBezTo>
                  <a:pt x="3669136" y="891740"/>
                  <a:pt x="3662759" y="885352"/>
                  <a:pt x="3655108" y="885352"/>
                </a:cubicBezTo>
                <a:close/>
                <a:moveTo>
                  <a:pt x="2627188" y="884074"/>
                </a:moveTo>
                <a:cubicBezTo>
                  <a:pt x="2619536" y="884074"/>
                  <a:pt x="2613160" y="890462"/>
                  <a:pt x="2613160" y="898127"/>
                </a:cubicBezTo>
                <a:cubicBezTo>
                  <a:pt x="2613160" y="905793"/>
                  <a:pt x="2619536" y="912181"/>
                  <a:pt x="2627188" y="912181"/>
                </a:cubicBezTo>
                <a:cubicBezTo>
                  <a:pt x="2634840" y="912181"/>
                  <a:pt x="2641217" y="905793"/>
                  <a:pt x="2641217" y="898127"/>
                </a:cubicBezTo>
                <a:cubicBezTo>
                  <a:pt x="2641217" y="890462"/>
                  <a:pt x="2634840" y="884074"/>
                  <a:pt x="2627188" y="884074"/>
                </a:cubicBezTo>
                <a:close/>
                <a:moveTo>
                  <a:pt x="3600268" y="882797"/>
                </a:moveTo>
                <a:cubicBezTo>
                  <a:pt x="3591341" y="882797"/>
                  <a:pt x="3584964" y="890462"/>
                  <a:pt x="3583689" y="899405"/>
                </a:cubicBezTo>
                <a:cubicBezTo>
                  <a:pt x="3583689" y="908348"/>
                  <a:pt x="3591341" y="916013"/>
                  <a:pt x="3600268" y="916013"/>
                </a:cubicBezTo>
                <a:cubicBezTo>
                  <a:pt x="3609196" y="916013"/>
                  <a:pt x="3616848" y="908348"/>
                  <a:pt x="3616848" y="899405"/>
                </a:cubicBezTo>
                <a:cubicBezTo>
                  <a:pt x="3616848" y="890462"/>
                  <a:pt x="3609196" y="882797"/>
                  <a:pt x="3600268" y="882797"/>
                </a:cubicBezTo>
                <a:close/>
                <a:moveTo>
                  <a:pt x="2682028" y="881519"/>
                </a:moveTo>
                <a:cubicBezTo>
                  <a:pt x="2673100" y="881519"/>
                  <a:pt x="2665448" y="889184"/>
                  <a:pt x="2665448" y="898127"/>
                </a:cubicBezTo>
                <a:cubicBezTo>
                  <a:pt x="2665448" y="907070"/>
                  <a:pt x="2673100" y="914736"/>
                  <a:pt x="2682028" y="914736"/>
                </a:cubicBezTo>
                <a:cubicBezTo>
                  <a:pt x="2690955" y="914736"/>
                  <a:pt x="2697332" y="908348"/>
                  <a:pt x="2698607" y="898127"/>
                </a:cubicBezTo>
                <a:cubicBezTo>
                  <a:pt x="2698607" y="889184"/>
                  <a:pt x="2690955" y="881519"/>
                  <a:pt x="2682028" y="881519"/>
                </a:cubicBezTo>
                <a:close/>
                <a:moveTo>
                  <a:pt x="3546704" y="880241"/>
                </a:moveTo>
                <a:cubicBezTo>
                  <a:pt x="3536501" y="880241"/>
                  <a:pt x="3528849" y="887907"/>
                  <a:pt x="3528849" y="898127"/>
                </a:cubicBezTo>
                <a:cubicBezTo>
                  <a:pt x="3528849" y="908348"/>
                  <a:pt x="3536501" y="916013"/>
                  <a:pt x="3546704" y="916013"/>
                </a:cubicBezTo>
                <a:cubicBezTo>
                  <a:pt x="3556907" y="916013"/>
                  <a:pt x="3564559" y="908348"/>
                  <a:pt x="3564559" y="898127"/>
                </a:cubicBezTo>
                <a:cubicBezTo>
                  <a:pt x="3564559" y="887907"/>
                  <a:pt x="3556907" y="880241"/>
                  <a:pt x="3546704" y="880241"/>
                </a:cubicBezTo>
                <a:close/>
                <a:moveTo>
                  <a:pt x="2735592" y="880241"/>
                </a:moveTo>
                <a:cubicBezTo>
                  <a:pt x="2725389" y="880241"/>
                  <a:pt x="2717737" y="887907"/>
                  <a:pt x="2717737" y="898127"/>
                </a:cubicBezTo>
                <a:cubicBezTo>
                  <a:pt x="2717737" y="908348"/>
                  <a:pt x="2725389" y="916013"/>
                  <a:pt x="2735592" y="916013"/>
                </a:cubicBezTo>
                <a:cubicBezTo>
                  <a:pt x="2745794" y="916013"/>
                  <a:pt x="2753446" y="908348"/>
                  <a:pt x="2753446" y="898127"/>
                </a:cubicBezTo>
                <a:cubicBezTo>
                  <a:pt x="2753446" y="887907"/>
                  <a:pt x="2745794" y="880241"/>
                  <a:pt x="2735592" y="880241"/>
                </a:cubicBezTo>
                <a:close/>
                <a:moveTo>
                  <a:pt x="3491865" y="878964"/>
                </a:moveTo>
                <a:cubicBezTo>
                  <a:pt x="3481662" y="878964"/>
                  <a:pt x="3471459" y="887907"/>
                  <a:pt x="3471459" y="899405"/>
                </a:cubicBezTo>
                <a:cubicBezTo>
                  <a:pt x="3471459" y="910903"/>
                  <a:pt x="3480387" y="919846"/>
                  <a:pt x="3491865" y="919846"/>
                </a:cubicBezTo>
                <a:cubicBezTo>
                  <a:pt x="3503343" y="919846"/>
                  <a:pt x="3512270" y="910903"/>
                  <a:pt x="3512270" y="899405"/>
                </a:cubicBezTo>
                <a:cubicBezTo>
                  <a:pt x="3512270" y="887907"/>
                  <a:pt x="3503343" y="878964"/>
                  <a:pt x="3491865" y="878964"/>
                </a:cubicBezTo>
                <a:close/>
                <a:moveTo>
                  <a:pt x="2789156" y="878964"/>
                </a:moveTo>
                <a:cubicBezTo>
                  <a:pt x="2778953" y="878964"/>
                  <a:pt x="2768750" y="887907"/>
                  <a:pt x="2768750" y="899405"/>
                </a:cubicBezTo>
                <a:cubicBezTo>
                  <a:pt x="2768750" y="910903"/>
                  <a:pt x="2777678" y="919846"/>
                  <a:pt x="2789156" y="919846"/>
                </a:cubicBezTo>
                <a:cubicBezTo>
                  <a:pt x="2800634" y="919846"/>
                  <a:pt x="2809561" y="910903"/>
                  <a:pt x="2809561" y="899405"/>
                </a:cubicBezTo>
                <a:cubicBezTo>
                  <a:pt x="2809561" y="887907"/>
                  <a:pt x="2800634" y="878964"/>
                  <a:pt x="2789156" y="878964"/>
                </a:cubicBezTo>
                <a:close/>
                <a:moveTo>
                  <a:pt x="3438301" y="876409"/>
                </a:moveTo>
                <a:cubicBezTo>
                  <a:pt x="3425547" y="876409"/>
                  <a:pt x="3415345" y="886629"/>
                  <a:pt x="3415345" y="899405"/>
                </a:cubicBezTo>
                <a:cubicBezTo>
                  <a:pt x="3415345" y="912181"/>
                  <a:pt x="3425547" y="922401"/>
                  <a:pt x="3438301" y="922401"/>
                </a:cubicBezTo>
                <a:cubicBezTo>
                  <a:pt x="3451054" y="922401"/>
                  <a:pt x="3461257" y="912181"/>
                  <a:pt x="3461257" y="899405"/>
                </a:cubicBezTo>
                <a:cubicBezTo>
                  <a:pt x="3461257" y="886629"/>
                  <a:pt x="3451054" y="876409"/>
                  <a:pt x="3438301" y="876409"/>
                </a:cubicBezTo>
                <a:close/>
                <a:moveTo>
                  <a:pt x="2843995" y="876409"/>
                </a:moveTo>
                <a:cubicBezTo>
                  <a:pt x="2831242" y="876409"/>
                  <a:pt x="2821039" y="886629"/>
                  <a:pt x="2821039" y="899405"/>
                </a:cubicBezTo>
                <a:cubicBezTo>
                  <a:pt x="2821039" y="912181"/>
                  <a:pt x="2831242" y="922401"/>
                  <a:pt x="2843995" y="922401"/>
                </a:cubicBezTo>
                <a:cubicBezTo>
                  <a:pt x="2856748" y="922401"/>
                  <a:pt x="2866951" y="912181"/>
                  <a:pt x="2866951" y="899405"/>
                </a:cubicBezTo>
                <a:cubicBezTo>
                  <a:pt x="2866951" y="886629"/>
                  <a:pt x="2856748" y="876409"/>
                  <a:pt x="2843995" y="876409"/>
                </a:cubicBezTo>
                <a:close/>
                <a:moveTo>
                  <a:pt x="3384737" y="873854"/>
                </a:moveTo>
                <a:cubicBezTo>
                  <a:pt x="3370708" y="873854"/>
                  <a:pt x="3360505" y="885352"/>
                  <a:pt x="3360505" y="898127"/>
                </a:cubicBezTo>
                <a:cubicBezTo>
                  <a:pt x="3360505" y="910903"/>
                  <a:pt x="3371983" y="922401"/>
                  <a:pt x="3384737" y="922401"/>
                </a:cubicBezTo>
                <a:cubicBezTo>
                  <a:pt x="3397490" y="922401"/>
                  <a:pt x="3408968" y="910903"/>
                  <a:pt x="3408968" y="898127"/>
                </a:cubicBezTo>
                <a:cubicBezTo>
                  <a:pt x="3408968" y="885352"/>
                  <a:pt x="3398765" y="873854"/>
                  <a:pt x="3384737" y="873854"/>
                </a:cubicBezTo>
                <a:close/>
                <a:moveTo>
                  <a:pt x="3329897" y="873854"/>
                </a:moveTo>
                <a:cubicBezTo>
                  <a:pt x="3315869" y="873854"/>
                  <a:pt x="3305666" y="885352"/>
                  <a:pt x="3304391" y="899405"/>
                </a:cubicBezTo>
                <a:cubicBezTo>
                  <a:pt x="3304391" y="913458"/>
                  <a:pt x="3315869" y="924956"/>
                  <a:pt x="3329897" y="924956"/>
                </a:cubicBezTo>
                <a:cubicBezTo>
                  <a:pt x="3343926" y="924956"/>
                  <a:pt x="3355404" y="913458"/>
                  <a:pt x="3355404" y="899405"/>
                </a:cubicBezTo>
                <a:cubicBezTo>
                  <a:pt x="3355404" y="885352"/>
                  <a:pt x="3343926" y="873854"/>
                  <a:pt x="3329897" y="873854"/>
                </a:cubicBezTo>
                <a:close/>
                <a:moveTo>
                  <a:pt x="3059526" y="873854"/>
                </a:moveTo>
                <a:cubicBezTo>
                  <a:pt x="3045498" y="873854"/>
                  <a:pt x="3035295" y="885352"/>
                  <a:pt x="3034020" y="899405"/>
                </a:cubicBezTo>
                <a:cubicBezTo>
                  <a:pt x="3034020" y="913458"/>
                  <a:pt x="3045498" y="924956"/>
                  <a:pt x="3059526" y="924956"/>
                </a:cubicBezTo>
                <a:cubicBezTo>
                  <a:pt x="3073555" y="924956"/>
                  <a:pt x="3085033" y="913458"/>
                  <a:pt x="3085033" y="899405"/>
                </a:cubicBezTo>
                <a:cubicBezTo>
                  <a:pt x="3085033" y="885352"/>
                  <a:pt x="3073555" y="873854"/>
                  <a:pt x="3059526" y="873854"/>
                </a:cubicBezTo>
                <a:close/>
                <a:moveTo>
                  <a:pt x="3005962" y="873854"/>
                </a:moveTo>
                <a:cubicBezTo>
                  <a:pt x="2991934" y="873854"/>
                  <a:pt x="2980456" y="885352"/>
                  <a:pt x="2980456" y="899405"/>
                </a:cubicBezTo>
                <a:cubicBezTo>
                  <a:pt x="2980456" y="913458"/>
                  <a:pt x="2991934" y="924956"/>
                  <a:pt x="3005962" y="924956"/>
                </a:cubicBezTo>
                <a:cubicBezTo>
                  <a:pt x="3019991" y="924956"/>
                  <a:pt x="3031469" y="913458"/>
                  <a:pt x="3031469" y="899405"/>
                </a:cubicBezTo>
                <a:cubicBezTo>
                  <a:pt x="3031469" y="885352"/>
                  <a:pt x="3019991" y="873854"/>
                  <a:pt x="3005962" y="873854"/>
                </a:cubicBezTo>
                <a:close/>
                <a:moveTo>
                  <a:pt x="2897559" y="873854"/>
                </a:moveTo>
                <a:cubicBezTo>
                  <a:pt x="2884806" y="873854"/>
                  <a:pt x="2873328" y="885352"/>
                  <a:pt x="2873328" y="898127"/>
                </a:cubicBezTo>
                <a:cubicBezTo>
                  <a:pt x="2873328" y="910903"/>
                  <a:pt x="2884806" y="922401"/>
                  <a:pt x="2897559" y="922401"/>
                </a:cubicBezTo>
                <a:cubicBezTo>
                  <a:pt x="2910312" y="922401"/>
                  <a:pt x="2921790" y="910903"/>
                  <a:pt x="2921790" y="898127"/>
                </a:cubicBezTo>
                <a:cubicBezTo>
                  <a:pt x="2921790" y="885352"/>
                  <a:pt x="2911588" y="873854"/>
                  <a:pt x="2897559" y="873854"/>
                </a:cubicBezTo>
                <a:close/>
                <a:moveTo>
                  <a:pt x="3276333" y="872576"/>
                </a:moveTo>
                <a:cubicBezTo>
                  <a:pt x="3262304" y="872576"/>
                  <a:pt x="3250827" y="884074"/>
                  <a:pt x="3250827" y="898127"/>
                </a:cubicBezTo>
                <a:cubicBezTo>
                  <a:pt x="3250827" y="912181"/>
                  <a:pt x="3262304" y="923679"/>
                  <a:pt x="3276333" y="923679"/>
                </a:cubicBezTo>
                <a:cubicBezTo>
                  <a:pt x="3290362" y="923679"/>
                  <a:pt x="3301840" y="912181"/>
                  <a:pt x="3301840" y="898127"/>
                </a:cubicBezTo>
                <a:cubicBezTo>
                  <a:pt x="3301840" y="884074"/>
                  <a:pt x="3290362" y="872576"/>
                  <a:pt x="3276333" y="872576"/>
                </a:cubicBezTo>
                <a:close/>
                <a:moveTo>
                  <a:pt x="3114366" y="872576"/>
                </a:moveTo>
                <a:cubicBezTo>
                  <a:pt x="3099062" y="872576"/>
                  <a:pt x="3087584" y="884074"/>
                  <a:pt x="3087584" y="899405"/>
                </a:cubicBezTo>
                <a:cubicBezTo>
                  <a:pt x="3087584" y="914736"/>
                  <a:pt x="3099062" y="926234"/>
                  <a:pt x="3114366" y="926234"/>
                </a:cubicBezTo>
                <a:cubicBezTo>
                  <a:pt x="3099062" y="926234"/>
                  <a:pt x="3087584" y="937732"/>
                  <a:pt x="3087584" y="953063"/>
                </a:cubicBezTo>
                <a:cubicBezTo>
                  <a:pt x="3087584" y="968393"/>
                  <a:pt x="3099062" y="979891"/>
                  <a:pt x="3114366" y="979891"/>
                </a:cubicBezTo>
                <a:cubicBezTo>
                  <a:pt x="3099062" y="979891"/>
                  <a:pt x="3087584" y="991389"/>
                  <a:pt x="3087584" y="1006720"/>
                </a:cubicBezTo>
                <a:cubicBezTo>
                  <a:pt x="3087584" y="1022051"/>
                  <a:pt x="3099062" y="1033549"/>
                  <a:pt x="3114366" y="1033549"/>
                </a:cubicBezTo>
                <a:cubicBezTo>
                  <a:pt x="3129670" y="1033549"/>
                  <a:pt x="3141148" y="1022051"/>
                  <a:pt x="3141148" y="1006720"/>
                </a:cubicBezTo>
                <a:cubicBezTo>
                  <a:pt x="3141148" y="1022051"/>
                  <a:pt x="3152626" y="1033549"/>
                  <a:pt x="3167930" y="1033549"/>
                </a:cubicBezTo>
                <a:cubicBezTo>
                  <a:pt x="3175582" y="1033549"/>
                  <a:pt x="3182278" y="1030675"/>
                  <a:pt x="3187060" y="1025884"/>
                </a:cubicBezTo>
                <a:lnTo>
                  <a:pt x="3193574" y="1009570"/>
                </a:lnTo>
                <a:lnTo>
                  <a:pt x="3195668" y="1017580"/>
                </a:lnTo>
                <a:cubicBezTo>
                  <a:pt x="3197900" y="1021412"/>
                  <a:pt x="3201089" y="1024606"/>
                  <a:pt x="3204914" y="1027161"/>
                </a:cubicBezTo>
                <a:lnTo>
                  <a:pt x="3201089" y="1039937"/>
                </a:lnTo>
                <a:lnTo>
                  <a:pt x="3193564" y="1058781"/>
                </a:lnTo>
                <a:lnTo>
                  <a:pt x="3187060" y="1042492"/>
                </a:lnTo>
                <a:cubicBezTo>
                  <a:pt x="3182278" y="1037702"/>
                  <a:pt x="3175582" y="1034827"/>
                  <a:pt x="3167930" y="1034827"/>
                </a:cubicBezTo>
                <a:cubicBezTo>
                  <a:pt x="3152626" y="1034827"/>
                  <a:pt x="3141148" y="1046325"/>
                  <a:pt x="3141148" y="1061655"/>
                </a:cubicBezTo>
                <a:cubicBezTo>
                  <a:pt x="3141148" y="1046325"/>
                  <a:pt x="3129670" y="1034827"/>
                  <a:pt x="3114366" y="1034827"/>
                </a:cubicBezTo>
                <a:cubicBezTo>
                  <a:pt x="3099062" y="1034827"/>
                  <a:pt x="3087584" y="1046325"/>
                  <a:pt x="3087584" y="1061655"/>
                </a:cubicBezTo>
                <a:cubicBezTo>
                  <a:pt x="3087584" y="1076986"/>
                  <a:pt x="3099062" y="1088484"/>
                  <a:pt x="3114366" y="1088484"/>
                </a:cubicBezTo>
                <a:cubicBezTo>
                  <a:pt x="3099062" y="1088484"/>
                  <a:pt x="3087584" y="1099982"/>
                  <a:pt x="3087584" y="1115313"/>
                </a:cubicBezTo>
                <a:cubicBezTo>
                  <a:pt x="3087584" y="1130644"/>
                  <a:pt x="3099062" y="1142142"/>
                  <a:pt x="3114366" y="1142142"/>
                </a:cubicBezTo>
                <a:cubicBezTo>
                  <a:pt x="3122018" y="1142142"/>
                  <a:pt x="3128714" y="1139268"/>
                  <a:pt x="3133496" y="1134477"/>
                </a:cubicBezTo>
                <a:lnTo>
                  <a:pt x="3141021" y="1115632"/>
                </a:lnTo>
                <a:lnTo>
                  <a:pt x="3147525" y="1131922"/>
                </a:lnTo>
                <a:cubicBezTo>
                  <a:pt x="3152307" y="1136713"/>
                  <a:pt x="3159002" y="1139587"/>
                  <a:pt x="3166654" y="1139587"/>
                </a:cubicBezTo>
                <a:cubicBezTo>
                  <a:pt x="3167930" y="1139587"/>
                  <a:pt x="3167930" y="1139587"/>
                  <a:pt x="3167930" y="1139587"/>
                </a:cubicBezTo>
                <a:lnTo>
                  <a:pt x="3166654" y="1142142"/>
                </a:lnTo>
                <a:cubicBezTo>
                  <a:pt x="3152626" y="1142142"/>
                  <a:pt x="3141148" y="1153640"/>
                  <a:pt x="3141148" y="1167693"/>
                </a:cubicBezTo>
                <a:cubicBezTo>
                  <a:pt x="3141148" y="1175359"/>
                  <a:pt x="3144974" y="1181746"/>
                  <a:pt x="3151350" y="1186857"/>
                </a:cubicBezTo>
                <a:lnTo>
                  <a:pt x="3134771" y="1235404"/>
                </a:lnTo>
                <a:lnTo>
                  <a:pt x="3127119" y="1258400"/>
                </a:lnTo>
                <a:cubicBezTo>
                  <a:pt x="3123293" y="1255845"/>
                  <a:pt x="3118192" y="1253290"/>
                  <a:pt x="3113090" y="1253290"/>
                </a:cubicBezTo>
                <a:cubicBezTo>
                  <a:pt x="3100337" y="1253290"/>
                  <a:pt x="3090134" y="1263511"/>
                  <a:pt x="3090134" y="1276286"/>
                </a:cubicBezTo>
                <a:cubicBezTo>
                  <a:pt x="3090134" y="1289062"/>
                  <a:pt x="3100337" y="1299282"/>
                  <a:pt x="3113090" y="1299282"/>
                </a:cubicBezTo>
                <a:lnTo>
                  <a:pt x="3065903" y="1437259"/>
                </a:lnTo>
                <a:lnTo>
                  <a:pt x="3005962" y="1611008"/>
                </a:lnTo>
                <a:cubicBezTo>
                  <a:pt x="3002136" y="1622506"/>
                  <a:pt x="3009789" y="1634004"/>
                  <a:pt x="3021266" y="1634004"/>
                </a:cubicBezTo>
                <a:lnTo>
                  <a:pt x="3806872" y="1634004"/>
                </a:lnTo>
                <a:cubicBezTo>
                  <a:pt x="3818350" y="1634004"/>
                  <a:pt x="3828553" y="1626339"/>
                  <a:pt x="3831104" y="1614841"/>
                </a:cubicBezTo>
                <a:lnTo>
                  <a:pt x="3865538" y="1438537"/>
                </a:lnTo>
                <a:lnTo>
                  <a:pt x="4067040" y="1438537"/>
                </a:lnTo>
                <a:cubicBezTo>
                  <a:pt x="4078518" y="1438537"/>
                  <a:pt x="4088721" y="1430871"/>
                  <a:pt x="4091272" y="1419373"/>
                </a:cubicBezTo>
                <a:lnTo>
                  <a:pt x="4126981" y="1237959"/>
                </a:lnTo>
                <a:lnTo>
                  <a:pt x="4396077" y="1237959"/>
                </a:lnTo>
                <a:cubicBezTo>
                  <a:pt x="4407555" y="1237959"/>
                  <a:pt x="4417757" y="1230294"/>
                  <a:pt x="4420308" y="1218796"/>
                </a:cubicBezTo>
                <a:lnTo>
                  <a:pt x="4463669" y="999055"/>
                </a:lnTo>
                <a:cubicBezTo>
                  <a:pt x="4464945" y="988834"/>
                  <a:pt x="4457293" y="978614"/>
                  <a:pt x="4444539" y="976059"/>
                </a:cubicBezTo>
                <a:lnTo>
                  <a:pt x="3438301" y="976059"/>
                </a:lnTo>
                <a:cubicBezTo>
                  <a:pt x="3451054" y="976059"/>
                  <a:pt x="3461257" y="965838"/>
                  <a:pt x="3461257" y="953063"/>
                </a:cubicBezTo>
                <a:cubicBezTo>
                  <a:pt x="3461257" y="940287"/>
                  <a:pt x="3451054" y="930066"/>
                  <a:pt x="3438301" y="930066"/>
                </a:cubicBezTo>
                <a:cubicBezTo>
                  <a:pt x="3425547" y="930066"/>
                  <a:pt x="3415345" y="940287"/>
                  <a:pt x="3415345" y="953063"/>
                </a:cubicBezTo>
                <a:cubicBezTo>
                  <a:pt x="3415345" y="965838"/>
                  <a:pt x="3425547" y="976059"/>
                  <a:pt x="3438301" y="976059"/>
                </a:cubicBezTo>
                <a:lnTo>
                  <a:pt x="3390869" y="976059"/>
                </a:lnTo>
                <a:lnTo>
                  <a:pt x="3402751" y="971109"/>
                </a:lnTo>
                <a:cubicBezTo>
                  <a:pt x="3407373" y="966477"/>
                  <a:pt x="3410243" y="960090"/>
                  <a:pt x="3410243" y="953063"/>
                </a:cubicBezTo>
                <a:cubicBezTo>
                  <a:pt x="3410243" y="939009"/>
                  <a:pt x="3398765" y="927511"/>
                  <a:pt x="3384737" y="927511"/>
                </a:cubicBezTo>
                <a:cubicBezTo>
                  <a:pt x="3370708" y="927511"/>
                  <a:pt x="3359230" y="939009"/>
                  <a:pt x="3359230" y="953063"/>
                </a:cubicBezTo>
                <a:cubicBezTo>
                  <a:pt x="3359230" y="960090"/>
                  <a:pt x="3362099" y="966477"/>
                  <a:pt x="3366723" y="971109"/>
                </a:cubicBezTo>
                <a:lnTo>
                  <a:pt x="3378605" y="976059"/>
                </a:lnTo>
                <a:lnTo>
                  <a:pt x="3336029" y="976059"/>
                </a:lnTo>
                <a:lnTo>
                  <a:pt x="3347911" y="971109"/>
                </a:lnTo>
                <a:cubicBezTo>
                  <a:pt x="3352535" y="966477"/>
                  <a:pt x="3355404" y="960090"/>
                  <a:pt x="3355404" y="953063"/>
                </a:cubicBezTo>
                <a:cubicBezTo>
                  <a:pt x="3355404" y="939009"/>
                  <a:pt x="3343926" y="927511"/>
                  <a:pt x="3329897" y="927511"/>
                </a:cubicBezTo>
                <a:cubicBezTo>
                  <a:pt x="3315869" y="927511"/>
                  <a:pt x="3305666" y="939009"/>
                  <a:pt x="3304391" y="953063"/>
                </a:cubicBezTo>
                <a:cubicBezTo>
                  <a:pt x="3304391" y="960090"/>
                  <a:pt x="3307260" y="966477"/>
                  <a:pt x="3311883" y="971109"/>
                </a:cubicBezTo>
                <a:lnTo>
                  <a:pt x="3323765" y="976059"/>
                </a:lnTo>
                <a:lnTo>
                  <a:pt x="3282465" y="976059"/>
                </a:lnTo>
                <a:lnTo>
                  <a:pt x="3294347" y="971109"/>
                </a:lnTo>
                <a:cubicBezTo>
                  <a:pt x="3298970" y="966477"/>
                  <a:pt x="3301840" y="960090"/>
                  <a:pt x="3301840" y="953063"/>
                </a:cubicBezTo>
                <a:cubicBezTo>
                  <a:pt x="3301840" y="939009"/>
                  <a:pt x="3290362" y="927511"/>
                  <a:pt x="3276333" y="927511"/>
                </a:cubicBezTo>
                <a:cubicBezTo>
                  <a:pt x="3262304" y="927511"/>
                  <a:pt x="3250827" y="939009"/>
                  <a:pt x="3250827" y="953063"/>
                </a:cubicBezTo>
                <a:cubicBezTo>
                  <a:pt x="3250827" y="960090"/>
                  <a:pt x="3253696" y="966477"/>
                  <a:pt x="3258319" y="971109"/>
                </a:cubicBezTo>
                <a:lnTo>
                  <a:pt x="3270201" y="976059"/>
                </a:lnTo>
                <a:lnTo>
                  <a:pt x="3240624" y="976059"/>
                </a:lnTo>
                <a:cubicBezTo>
                  <a:pt x="3236798" y="976059"/>
                  <a:pt x="3232972" y="977336"/>
                  <a:pt x="3229146" y="978614"/>
                </a:cubicBezTo>
                <a:lnTo>
                  <a:pt x="3225744" y="978188"/>
                </a:lnTo>
                <a:lnTo>
                  <a:pt x="3240624" y="972226"/>
                </a:lnTo>
                <a:cubicBezTo>
                  <a:pt x="3245406" y="967435"/>
                  <a:pt x="3248276" y="960728"/>
                  <a:pt x="3248276" y="953063"/>
                </a:cubicBezTo>
                <a:cubicBezTo>
                  <a:pt x="3248276" y="937732"/>
                  <a:pt x="3236798" y="926234"/>
                  <a:pt x="3221494" y="926234"/>
                </a:cubicBezTo>
                <a:cubicBezTo>
                  <a:pt x="3236798" y="926234"/>
                  <a:pt x="3248276" y="914736"/>
                  <a:pt x="3248276" y="899405"/>
                </a:cubicBezTo>
                <a:cubicBezTo>
                  <a:pt x="3248276" y="884074"/>
                  <a:pt x="3236798" y="872576"/>
                  <a:pt x="3221494" y="872576"/>
                </a:cubicBezTo>
                <a:cubicBezTo>
                  <a:pt x="3207465" y="872576"/>
                  <a:pt x="3194712" y="884074"/>
                  <a:pt x="3194712" y="899405"/>
                </a:cubicBezTo>
                <a:cubicBezTo>
                  <a:pt x="3194712" y="884074"/>
                  <a:pt x="3183234" y="872576"/>
                  <a:pt x="3167930" y="872576"/>
                </a:cubicBezTo>
                <a:cubicBezTo>
                  <a:pt x="3152626" y="872576"/>
                  <a:pt x="3141148" y="884074"/>
                  <a:pt x="3141148" y="899405"/>
                </a:cubicBezTo>
                <a:cubicBezTo>
                  <a:pt x="3141148" y="884074"/>
                  <a:pt x="3129670" y="872576"/>
                  <a:pt x="3114366" y="872576"/>
                </a:cubicBezTo>
                <a:close/>
                <a:moveTo>
                  <a:pt x="2952398" y="872576"/>
                </a:moveTo>
                <a:cubicBezTo>
                  <a:pt x="2937094" y="872576"/>
                  <a:pt x="2925616" y="884074"/>
                  <a:pt x="2925616" y="899405"/>
                </a:cubicBezTo>
                <a:cubicBezTo>
                  <a:pt x="2925616" y="914736"/>
                  <a:pt x="2938370" y="926234"/>
                  <a:pt x="2952398" y="926234"/>
                </a:cubicBezTo>
                <a:cubicBezTo>
                  <a:pt x="2937094" y="926234"/>
                  <a:pt x="2925616" y="937732"/>
                  <a:pt x="2925616" y="953063"/>
                </a:cubicBezTo>
                <a:cubicBezTo>
                  <a:pt x="2925616" y="968393"/>
                  <a:pt x="2937094" y="979891"/>
                  <a:pt x="2952398" y="979891"/>
                </a:cubicBezTo>
                <a:cubicBezTo>
                  <a:pt x="2937094" y="979891"/>
                  <a:pt x="2925616" y="991389"/>
                  <a:pt x="2925616" y="1006720"/>
                </a:cubicBezTo>
                <a:cubicBezTo>
                  <a:pt x="2925616" y="1022051"/>
                  <a:pt x="2937094" y="1033549"/>
                  <a:pt x="2952398" y="1033549"/>
                </a:cubicBezTo>
                <a:cubicBezTo>
                  <a:pt x="2937094" y="1033549"/>
                  <a:pt x="2925616" y="1046325"/>
                  <a:pt x="2925616" y="1060378"/>
                </a:cubicBezTo>
                <a:cubicBezTo>
                  <a:pt x="2925616" y="1075709"/>
                  <a:pt x="2938370" y="1087207"/>
                  <a:pt x="2952398" y="1087207"/>
                </a:cubicBezTo>
                <a:cubicBezTo>
                  <a:pt x="2966427" y="1087207"/>
                  <a:pt x="2977905" y="1075709"/>
                  <a:pt x="2979180" y="1060378"/>
                </a:cubicBezTo>
                <a:cubicBezTo>
                  <a:pt x="2979180" y="1045047"/>
                  <a:pt x="2966427" y="1033549"/>
                  <a:pt x="2952398" y="1033549"/>
                </a:cubicBezTo>
                <a:cubicBezTo>
                  <a:pt x="2966427" y="1033549"/>
                  <a:pt x="2979180" y="1022051"/>
                  <a:pt x="2979180" y="1006720"/>
                </a:cubicBezTo>
                <a:cubicBezTo>
                  <a:pt x="2979180" y="991389"/>
                  <a:pt x="2967702" y="979891"/>
                  <a:pt x="2952398" y="979891"/>
                </a:cubicBezTo>
                <a:cubicBezTo>
                  <a:pt x="2966427" y="979891"/>
                  <a:pt x="2979180" y="968393"/>
                  <a:pt x="2979180" y="953063"/>
                </a:cubicBezTo>
                <a:cubicBezTo>
                  <a:pt x="2979180" y="937732"/>
                  <a:pt x="2967702" y="926234"/>
                  <a:pt x="2952398" y="926234"/>
                </a:cubicBezTo>
                <a:cubicBezTo>
                  <a:pt x="2967702" y="926234"/>
                  <a:pt x="2979180" y="913458"/>
                  <a:pt x="2979180" y="899405"/>
                </a:cubicBezTo>
                <a:cubicBezTo>
                  <a:pt x="2979180" y="884074"/>
                  <a:pt x="2966427" y="872576"/>
                  <a:pt x="2952398" y="872576"/>
                </a:cubicBezTo>
                <a:close/>
                <a:moveTo>
                  <a:pt x="3762236" y="836804"/>
                </a:moveTo>
                <a:cubicBezTo>
                  <a:pt x="3758409" y="836804"/>
                  <a:pt x="3754584" y="840637"/>
                  <a:pt x="3754584" y="844470"/>
                </a:cubicBezTo>
                <a:cubicBezTo>
                  <a:pt x="3754584" y="848302"/>
                  <a:pt x="3758409" y="852135"/>
                  <a:pt x="3762236" y="852135"/>
                </a:cubicBezTo>
                <a:cubicBezTo>
                  <a:pt x="3766061" y="852135"/>
                  <a:pt x="3769888" y="848302"/>
                  <a:pt x="3769888" y="844470"/>
                </a:cubicBezTo>
                <a:cubicBezTo>
                  <a:pt x="3769888" y="840637"/>
                  <a:pt x="3766061" y="836804"/>
                  <a:pt x="3762236" y="836804"/>
                </a:cubicBezTo>
                <a:close/>
                <a:moveTo>
                  <a:pt x="2573624" y="835527"/>
                </a:moveTo>
                <a:cubicBezTo>
                  <a:pt x="2568523" y="835527"/>
                  <a:pt x="2563422" y="840637"/>
                  <a:pt x="2563422" y="845747"/>
                </a:cubicBezTo>
                <a:cubicBezTo>
                  <a:pt x="2563422" y="850857"/>
                  <a:pt x="2567247" y="855968"/>
                  <a:pt x="2573624" y="855968"/>
                </a:cubicBezTo>
                <a:cubicBezTo>
                  <a:pt x="2578726" y="855968"/>
                  <a:pt x="2583827" y="850857"/>
                  <a:pt x="2583827" y="845747"/>
                </a:cubicBezTo>
                <a:cubicBezTo>
                  <a:pt x="2583827" y="840637"/>
                  <a:pt x="2580001" y="835527"/>
                  <a:pt x="2573624" y="835527"/>
                </a:cubicBezTo>
                <a:close/>
                <a:moveTo>
                  <a:pt x="3708671" y="834249"/>
                </a:moveTo>
                <a:cubicBezTo>
                  <a:pt x="3702295" y="834249"/>
                  <a:pt x="3698469" y="839359"/>
                  <a:pt x="3698469" y="844470"/>
                </a:cubicBezTo>
                <a:cubicBezTo>
                  <a:pt x="3698469" y="849580"/>
                  <a:pt x="3702295" y="854690"/>
                  <a:pt x="3708671" y="854690"/>
                </a:cubicBezTo>
                <a:cubicBezTo>
                  <a:pt x="3713773" y="854690"/>
                  <a:pt x="3718874" y="849580"/>
                  <a:pt x="3718874" y="844470"/>
                </a:cubicBezTo>
                <a:cubicBezTo>
                  <a:pt x="3718874" y="839359"/>
                  <a:pt x="3715048" y="834249"/>
                  <a:pt x="3708671" y="834249"/>
                </a:cubicBezTo>
                <a:close/>
                <a:moveTo>
                  <a:pt x="3655108" y="831694"/>
                </a:moveTo>
                <a:cubicBezTo>
                  <a:pt x="3647456" y="831694"/>
                  <a:pt x="3641079" y="838082"/>
                  <a:pt x="3642354" y="844470"/>
                </a:cubicBezTo>
                <a:cubicBezTo>
                  <a:pt x="3642354" y="850857"/>
                  <a:pt x="3647456" y="857245"/>
                  <a:pt x="3655108" y="857245"/>
                </a:cubicBezTo>
                <a:cubicBezTo>
                  <a:pt x="3661484" y="857245"/>
                  <a:pt x="3667861" y="852135"/>
                  <a:pt x="3667861" y="844470"/>
                </a:cubicBezTo>
                <a:cubicBezTo>
                  <a:pt x="3667861" y="838082"/>
                  <a:pt x="3662759" y="831694"/>
                  <a:pt x="3655108" y="831694"/>
                </a:cubicBezTo>
                <a:close/>
                <a:moveTo>
                  <a:pt x="2627188" y="831694"/>
                </a:moveTo>
                <a:cubicBezTo>
                  <a:pt x="2620812" y="831694"/>
                  <a:pt x="2614435" y="838082"/>
                  <a:pt x="2614435" y="844470"/>
                </a:cubicBezTo>
                <a:cubicBezTo>
                  <a:pt x="2614435" y="850857"/>
                  <a:pt x="2619536" y="857245"/>
                  <a:pt x="2627188" y="857245"/>
                </a:cubicBezTo>
                <a:cubicBezTo>
                  <a:pt x="2633565" y="857245"/>
                  <a:pt x="2639942" y="852135"/>
                  <a:pt x="2639942" y="844470"/>
                </a:cubicBezTo>
                <a:cubicBezTo>
                  <a:pt x="2639942" y="838082"/>
                  <a:pt x="2634840" y="831694"/>
                  <a:pt x="2627188" y="831694"/>
                </a:cubicBezTo>
                <a:close/>
                <a:moveTo>
                  <a:pt x="3600268" y="829139"/>
                </a:moveTo>
                <a:cubicBezTo>
                  <a:pt x="3592616" y="829139"/>
                  <a:pt x="3584964" y="835527"/>
                  <a:pt x="3584964" y="844470"/>
                </a:cubicBezTo>
                <a:cubicBezTo>
                  <a:pt x="3584964" y="853413"/>
                  <a:pt x="3591341" y="859800"/>
                  <a:pt x="3600268" y="859800"/>
                </a:cubicBezTo>
                <a:cubicBezTo>
                  <a:pt x="3609196" y="859800"/>
                  <a:pt x="3615572" y="853413"/>
                  <a:pt x="3615572" y="844470"/>
                </a:cubicBezTo>
                <a:cubicBezTo>
                  <a:pt x="3615572" y="835527"/>
                  <a:pt x="3609196" y="829139"/>
                  <a:pt x="3600268" y="829139"/>
                </a:cubicBezTo>
                <a:close/>
                <a:moveTo>
                  <a:pt x="2682028" y="829139"/>
                </a:moveTo>
                <a:cubicBezTo>
                  <a:pt x="2673100" y="829139"/>
                  <a:pt x="2666724" y="835527"/>
                  <a:pt x="2666724" y="844470"/>
                </a:cubicBezTo>
                <a:cubicBezTo>
                  <a:pt x="2666724" y="853413"/>
                  <a:pt x="2673100" y="859800"/>
                  <a:pt x="2682028" y="859800"/>
                </a:cubicBezTo>
                <a:cubicBezTo>
                  <a:pt x="2690955" y="859800"/>
                  <a:pt x="2697332" y="853413"/>
                  <a:pt x="2697332" y="844470"/>
                </a:cubicBezTo>
                <a:cubicBezTo>
                  <a:pt x="2697332" y="835527"/>
                  <a:pt x="2690955" y="829139"/>
                  <a:pt x="2682028" y="829139"/>
                </a:cubicBezTo>
                <a:close/>
                <a:moveTo>
                  <a:pt x="3546704" y="826584"/>
                </a:moveTo>
                <a:cubicBezTo>
                  <a:pt x="3536501" y="826584"/>
                  <a:pt x="3528849" y="835527"/>
                  <a:pt x="3528849" y="844470"/>
                </a:cubicBezTo>
                <a:cubicBezTo>
                  <a:pt x="3528849" y="854690"/>
                  <a:pt x="3536501" y="862356"/>
                  <a:pt x="3546704" y="862356"/>
                </a:cubicBezTo>
                <a:cubicBezTo>
                  <a:pt x="3556907" y="862356"/>
                  <a:pt x="3564559" y="854690"/>
                  <a:pt x="3564559" y="844470"/>
                </a:cubicBezTo>
                <a:cubicBezTo>
                  <a:pt x="3564559" y="834249"/>
                  <a:pt x="3556907" y="826584"/>
                  <a:pt x="3546704" y="826584"/>
                </a:cubicBezTo>
                <a:close/>
                <a:moveTo>
                  <a:pt x="2735592" y="826584"/>
                </a:moveTo>
                <a:cubicBezTo>
                  <a:pt x="2725389" y="826584"/>
                  <a:pt x="2717737" y="835527"/>
                  <a:pt x="2717737" y="844470"/>
                </a:cubicBezTo>
                <a:cubicBezTo>
                  <a:pt x="2717737" y="854690"/>
                  <a:pt x="2725389" y="862356"/>
                  <a:pt x="2735592" y="862356"/>
                </a:cubicBezTo>
                <a:cubicBezTo>
                  <a:pt x="2745794" y="862356"/>
                  <a:pt x="2753446" y="854690"/>
                  <a:pt x="2753446" y="844470"/>
                </a:cubicBezTo>
                <a:cubicBezTo>
                  <a:pt x="2753446" y="834249"/>
                  <a:pt x="2745794" y="826584"/>
                  <a:pt x="2735592" y="826584"/>
                </a:cubicBezTo>
                <a:close/>
                <a:moveTo>
                  <a:pt x="3491865" y="825306"/>
                </a:moveTo>
                <a:cubicBezTo>
                  <a:pt x="3481662" y="825306"/>
                  <a:pt x="3472735" y="834249"/>
                  <a:pt x="3471459" y="845747"/>
                </a:cubicBezTo>
                <a:cubicBezTo>
                  <a:pt x="3471459" y="857245"/>
                  <a:pt x="3480387" y="866188"/>
                  <a:pt x="3491865" y="866188"/>
                </a:cubicBezTo>
                <a:cubicBezTo>
                  <a:pt x="3503343" y="866188"/>
                  <a:pt x="3512270" y="857245"/>
                  <a:pt x="3512270" y="845747"/>
                </a:cubicBezTo>
                <a:cubicBezTo>
                  <a:pt x="3512270" y="834249"/>
                  <a:pt x="3503343" y="825306"/>
                  <a:pt x="3491865" y="825306"/>
                </a:cubicBezTo>
                <a:close/>
                <a:moveTo>
                  <a:pt x="2789156" y="825306"/>
                </a:moveTo>
                <a:cubicBezTo>
                  <a:pt x="2778953" y="825306"/>
                  <a:pt x="2770026" y="834249"/>
                  <a:pt x="2768750" y="845747"/>
                </a:cubicBezTo>
                <a:cubicBezTo>
                  <a:pt x="2768750" y="857245"/>
                  <a:pt x="2777678" y="866188"/>
                  <a:pt x="2789156" y="866188"/>
                </a:cubicBezTo>
                <a:cubicBezTo>
                  <a:pt x="2800634" y="866188"/>
                  <a:pt x="2809561" y="857245"/>
                  <a:pt x="2809561" y="845747"/>
                </a:cubicBezTo>
                <a:cubicBezTo>
                  <a:pt x="2809561" y="834249"/>
                  <a:pt x="2800634" y="825306"/>
                  <a:pt x="2789156" y="825306"/>
                </a:cubicBezTo>
                <a:close/>
                <a:moveTo>
                  <a:pt x="3438301" y="822751"/>
                </a:moveTo>
                <a:cubicBezTo>
                  <a:pt x="3426823" y="822751"/>
                  <a:pt x="3416620" y="832972"/>
                  <a:pt x="3416620" y="844470"/>
                </a:cubicBezTo>
                <a:cubicBezTo>
                  <a:pt x="3416620" y="855968"/>
                  <a:pt x="3426823" y="866188"/>
                  <a:pt x="3438301" y="866188"/>
                </a:cubicBezTo>
                <a:cubicBezTo>
                  <a:pt x="3449779" y="866188"/>
                  <a:pt x="3459981" y="855968"/>
                  <a:pt x="3459981" y="844470"/>
                </a:cubicBezTo>
                <a:cubicBezTo>
                  <a:pt x="3459981" y="832972"/>
                  <a:pt x="3449779" y="822751"/>
                  <a:pt x="3438301" y="822751"/>
                </a:cubicBezTo>
                <a:close/>
                <a:moveTo>
                  <a:pt x="2843995" y="822751"/>
                </a:moveTo>
                <a:cubicBezTo>
                  <a:pt x="2831242" y="822751"/>
                  <a:pt x="2822314" y="832972"/>
                  <a:pt x="2822314" y="844470"/>
                </a:cubicBezTo>
                <a:cubicBezTo>
                  <a:pt x="2822314" y="855968"/>
                  <a:pt x="2832517" y="866188"/>
                  <a:pt x="2843995" y="866188"/>
                </a:cubicBezTo>
                <a:cubicBezTo>
                  <a:pt x="2855473" y="866188"/>
                  <a:pt x="2865676" y="855968"/>
                  <a:pt x="2865676" y="844470"/>
                </a:cubicBezTo>
                <a:cubicBezTo>
                  <a:pt x="2865676" y="832972"/>
                  <a:pt x="2855473" y="822751"/>
                  <a:pt x="2843995" y="822751"/>
                </a:cubicBezTo>
                <a:close/>
                <a:moveTo>
                  <a:pt x="3384737" y="821474"/>
                </a:moveTo>
                <a:cubicBezTo>
                  <a:pt x="3370708" y="821474"/>
                  <a:pt x="3360505" y="831694"/>
                  <a:pt x="3360505" y="845747"/>
                </a:cubicBezTo>
                <a:cubicBezTo>
                  <a:pt x="3360505" y="859800"/>
                  <a:pt x="3370708" y="870021"/>
                  <a:pt x="3384737" y="870021"/>
                </a:cubicBezTo>
                <a:cubicBezTo>
                  <a:pt x="3398765" y="870021"/>
                  <a:pt x="3408968" y="858523"/>
                  <a:pt x="3408968" y="845747"/>
                </a:cubicBezTo>
                <a:cubicBezTo>
                  <a:pt x="3408968" y="831694"/>
                  <a:pt x="3397490" y="821474"/>
                  <a:pt x="3384737" y="821474"/>
                </a:cubicBezTo>
                <a:close/>
                <a:moveTo>
                  <a:pt x="2897559" y="821474"/>
                </a:moveTo>
                <a:cubicBezTo>
                  <a:pt x="2884806" y="821474"/>
                  <a:pt x="2874603" y="831694"/>
                  <a:pt x="2873328" y="845747"/>
                </a:cubicBezTo>
                <a:cubicBezTo>
                  <a:pt x="2873328" y="859800"/>
                  <a:pt x="2884806" y="870021"/>
                  <a:pt x="2897559" y="870021"/>
                </a:cubicBezTo>
                <a:cubicBezTo>
                  <a:pt x="2911588" y="870021"/>
                  <a:pt x="2921790" y="858523"/>
                  <a:pt x="2921790" y="845747"/>
                </a:cubicBezTo>
                <a:cubicBezTo>
                  <a:pt x="2921790" y="831694"/>
                  <a:pt x="2910312" y="821474"/>
                  <a:pt x="2897559" y="821474"/>
                </a:cubicBezTo>
                <a:close/>
                <a:moveTo>
                  <a:pt x="2518785" y="821474"/>
                </a:moveTo>
                <a:cubicBezTo>
                  <a:pt x="2516234" y="821474"/>
                  <a:pt x="2513683" y="824029"/>
                  <a:pt x="2513683" y="826584"/>
                </a:cubicBezTo>
                <a:cubicBezTo>
                  <a:pt x="2513683" y="829139"/>
                  <a:pt x="2516234" y="831694"/>
                  <a:pt x="2518785" y="831694"/>
                </a:cubicBezTo>
                <a:cubicBezTo>
                  <a:pt x="2521336" y="831694"/>
                  <a:pt x="2523886" y="829139"/>
                  <a:pt x="2523886" y="826584"/>
                </a:cubicBezTo>
                <a:cubicBezTo>
                  <a:pt x="2523886" y="824029"/>
                  <a:pt x="2521336" y="821474"/>
                  <a:pt x="2518785" y="821474"/>
                </a:cubicBezTo>
                <a:close/>
                <a:moveTo>
                  <a:pt x="3329897" y="820196"/>
                </a:moveTo>
                <a:cubicBezTo>
                  <a:pt x="3315869" y="820196"/>
                  <a:pt x="3305666" y="830416"/>
                  <a:pt x="3304391" y="845747"/>
                </a:cubicBezTo>
                <a:cubicBezTo>
                  <a:pt x="3304391" y="859800"/>
                  <a:pt x="3315869" y="871298"/>
                  <a:pt x="3329897" y="871298"/>
                </a:cubicBezTo>
                <a:cubicBezTo>
                  <a:pt x="3343926" y="871298"/>
                  <a:pt x="3355404" y="859800"/>
                  <a:pt x="3355404" y="845747"/>
                </a:cubicBezTo>
                <a:cubicBezTo>
                  <a:pt x="3355404" y="831694"/>
                  <a:pt x="3343926" y="820196"/>
                  <a:pt x="3329897" y="820196"/>
                </a:cubicBezTo>
                <a:close/>
                <a:moveTo>
                  <a:pt x="3059526" y="820196"/>
                </a:moveTo>
                <a:cubicBezTo>
                  <a:pt x="3045498" y="820196"/>
                  <a:pt x="3035295" y="830416"/>
                  <a:pt x="3034020" y="845747"/>
                </a:cubicBezTo>
                <a:cubicBezTo>
                  <a:pt x="3034020" y="859800"/>
                  <a:pt x="3045498" y="871298"/>
                  <a:pt x="3059526" y="871298"/>
                </a:cubicBezTo>
                <a:cubicBezTo>
                  <a:pt x="3073555" y="871298"/>
                  <a:pt x="3085033" y="859800"/>
                  <a:pt x="3085033" y="845747"/>
                </a:cubicBezTo>
                <a:cubicBezTo>
                  <a:pt x="3085033" y="831694"/>
                  <a:pt x="3073555" y="820196"/>
                  <a:pt x="3059526" y="820196"/>
                </a:cubicBezTo>
                <a:close/>
                <a:moveTo>
                  <a:pt x="3005962" y="820196"/>
                </a:moveTo>
                <a:cubicBezTo>
                  <a:pt x="2991934" y="820196"/>
                  <a:pt x="2980456" y="830416"/>
                  <a:pt x="2980456" y="845747"/>
                </a:cubicBezTo>
                <a:cubicBezTo>
                  <a:pt x="2980456" y="859800"/>
                  <a:pt x="2991934" y="871298"/>
                  <a:pt x="3005962" y="871298"/>
                </a:cubicBezTo>
                <a:cubicBezTo>
                  <a:pt x="3019991" y="871298"/>
                  <a:pt x="3031469" y="859800"/>
                  <a:pt x="3031469" y="845747"/>
                </a:cubicBezTo>
                <a:cubicBezTo>
                  <a:pt x="3031469" y="831694"/>
                  <a:pt x="3019991" y="820196"/>
                  <a:pt x="3005962" y="820196"/>
                </a:cubicBezTo>
                <a:close/>
                <a:moveTo>
                  <a:pt x="3276333" y="818918"/>
                </a:moveTo>
                <a:cubicBezTo>
                  <a:pt x="3262304" y="818918"/>
                  <a:pt x="3250827" y="830416"/>
                  <a:pt x="3250827" y="844470"/>
                </a:cubicBezTo>
                <a:cubicBezTo>
                  <a:pt x="3250827" y="858523"/>
                  <a:pt x="3262304" y="870021"/>
                  <a:pt x="3276333" y="870021"/>
                </a:cubicBezTo>
                <a:cubicBezTo>
                  <a:pt x="3290362" y="870021"/>
                  <a:pt x="3301840" y="858523"/>
                  <a:pt x="3301840" y="844470"/>
                </a:cubicBezTo>
                <a:cubicBezTo>
                  <a:pt x="3301840" y="830416"/>
                  <a:pt x="3290362" y="818918"/>
                  <a:pt x="3276333" y="818918"/>
                </a:cubicBezTo>
                <a:close/>
                <a:moveTo>
                  <a:pt x="2952398" y="818918"/>
                </a:moveTo>
                <a:cubicBezTo>
                  <a:pt x="2938370" y="818918"/>
                  <a:pt x="2926892" y="830416"/>
                  <a:pt x="2926892" y="844470"/>
                </a:cubicBezTo>
                <a:cubicBezTo>
                  <a:pt x="2926892" y="858523"/>
                  <a:pt x="2938370" y="870021"/>
                  <a:pt x="2952398" y="870021"/>
                </a:cubicBezTo>
                <a:cubicBezTo>
                  <a:pt x="2966427" y="870021"/>
                  <a:pt x="2977905" y="858523"/>
                  <a:pt x="2977905" y="844470"/>
                </a:cubicBezTo>
                <a:cubicBezTo>
                  <a:pt x="2977905" y="830416"/>
                  <a:pt x="2966427" y="818918"/>
                  <a:pt x="2952398" y="818918"/>
                </a:cubicBezTo>
                <a:close/>
                <a:moveTo>
                  <a:pt x="3114366" y="817641"/>
                </a:moveTo>
                <a:cubicBezTo>
                  <a:pt x="3099062" y="817641"/>
                  <a:pt x="3087584" y="830416"/>
                  <a:pt x="3087584" y="844470"/>
                </a:cubicBezTo>
                <a:cubicBezTo>
                  <a:pt x="3087584" y="859800"/>
                  <a:pt x="3099062" y="871298"/>
                  <a:pt x="3114366" y="871298"/>
                </a:cubicBezTo>
                <a:cubicBezTo>
                  <a:pt x="3129670" y="871298"/>
                  <a:pt x="3141148" y="859800"/>
                  <a:pt x="3141148" y="844470"/>
                </a:cubicBezTo>
                <a:cubicBezTo>
                  <a:pt x="3141148" y="859800"/>
                  <a:pt x="3152626" y="871298"/>
                  <a:pt x="3167930" y="871298"/>
                </a:cubicBezTo>
                <a:cubicBezTo>
                  <a:pt x="3183234" y="871298"/>
                  <a:pt x="3194712" y="859800"/>
                  <a:pt x="3194712" y="844470"/>
                </a:cubicBezTo>
                <a:cubicBezTo>
                  <a:pt x="3194712" y="859800"/>
                  <a:pt x="3206190" y="871298"/>
                  <a:pt x="3221494" y="871298"/>
                </a:cubicBezTo>
                <a:cubicBezTo>
                  <a:pt x="3236798" y="871298"/>
                  <a:pt x="3248276" y="859800"/>
                  <a:pt x="3248276" y="844470"/>
                </a:cubicBezTo>
                <a:cubicBezTo>
                  <a:pt x="3248276" y="829139"/>
                  <a:pt x="3236798" y="817641"/>
                  <a:pt x="3221494" y="817641"/>
                </a:cubicBezTo>
                <a:cubicBezTo>
                  <a:pt x="3207465" y="817641"/>
                  <a:pt x="3194712" y="830416"/>
                  <a:pt x="3194712" y="844470"/>
                </a:cubicBezTo>
                <a:cubicBezTo>
                  <a:pt x="3194712" y="829139"/>
                  <a:pt x="3183234" y="817641"/>
                  <a:pt x="3167930" y="817641"/>
                </a:cubicBezTo>
                <a:cubicBezTo>
                  <a:pt x="3152626" y="817641"/>
                  <a:pt x="3141148" y="829139"/>
                  <a:pt x="3141148" y="844470"/>
                </a:cubicBezTo>
                <a:cubicBezTo>
                  <a:pt x="3141148" y="829139"/>
                  <a:pt x="3129670" y="817641"/>
                  <a:pt x="3114366" y="817641"/>
                </a:cubicBezTo>
                <a:close/>
                <a:moveTo>
                  <a:pt x="3817075" y="785702"/>
                </a:moveTo>
                <a:cubicBezTo>
                  <a:pt x="3813249" y="785702"/>
                  <a:pt x="3810698" y="788257"/>
                  <a:pt x="3811974" y="790812"/>
                </a:cubicBezTo>
                <a:cubicBezTo>
                  <a:pt x="3811974" y="793367"/>
                  <a:pt x="3814524" y="795922"/>
                  <a:pt x="3817075" y="795922"/>
                </a:cubicBezTo>
                <a:cubicBezTo>
                  <a:pt x="3819626" y="795922"/>
                  <a:pt x="3822176" y="793367"/>
                  <a:pt x="3822176" y="790812"/>
                </a:cubicBezTo>
                <a:cubicBezTo>
                  <a:pt x="3822176" y="788257"/>
                  <a:pt x="3819626" y="785702"/>
                  <a:pt x="3817075" y="785702"/>
                </a:cubicBezTo>
                <a:close/>
                <a:moveTo>
                  <a:pt x="2467772" y="785702"/>
                </a:moveTo>
                <a:cubicBezTo>
                  <a:pt x="2465221" y="785702"/>
                  <a:pt x="2462670" y="788257"/>
                  <a:pt x="2462670" y="790812"/>
                </a:cubicBezTo>
                <a:cubicBezTo>
                  <a:pt x="2462670" y="793367"/>
                  <a:pt x="2465221" y="795922"/>
                  <a:pt x="2467772" y="795922"/>
                </a:cubicBezTo>
                <a:cubicBezTo>
                  <a:pt x="2470322" y="795922"/>
                  <a:pt x="2472873" y="793367"/>
                  <a:pt x="2472873" y="790812"/>
                </a:cubicBezTo>
                <a:cubicBezTo>
                  <a:pt x="2472873" y="788257"/>
                  <a:pt x="2470322" y="785702"/>
                  <a:pt x="2467772" y="785702"/>
                </a:cubicBezTo>
                <a:close/>
                <a:moveTo>
                  <a:pt x="3762236" y="783147"/>
                </a:moveTo>
                <a:cubicBezTo>
                  <a:pt x="3758409" y="783147"/>
                  <a:pt x="3755859" y="786979"/>
                  <a:pt x="3754584" y="790812"/>
                </a:cubicBezTo>
                <a:cubicBezTo>
                  <a:pt x="3754584" y="794645"/>
                  <a:pt x="3758409" y="798477"/>
                  <a:pt x="3762236" y="798477"/>
                </a:cubicBezTo>
                <a:cubicBezTo>
                  <a:pt x="3766061" y="798477"/>
                  <a:pt x="3769888" y="794645"/>
                  <a:pt x="3769888" y="790812"/>
                </a:cubicBezTo>
                <a:cubicBezTo>
                  <a:pt x="3769888" y="786979"/>
                  <a:pt x="3766061" y="783147"/>
                  <a:pt x="3762236" y="783147"/>
                </a:cubicBezTo>
                <a:close/>
                <a:moveTo>
                  <a:pt x="2518785" y="783147"/>
                </a:moveTo>
                <a:cubicBezTo>
                  <a:pt x="2514959" y="783147"/>
                  <a:pt x="2511133" y="786979"/>
                  <a:pt x="2511133" y="790812"/>
                </a:cubicBezTo>
                <a:cubicBezTo>
                  <a:pt x="2511133" y="794645"/>
                  <a:pt x="2514959" y="798477"/>
                  <a:pt x="2518785" y="798477"/>
                </a:cubicBezTo>
                <a:cubicBezTo>
                  <a:pt x="2523886" y="798477"/>
                  <a:pt x="2526437" y="794645"/>
                  <a:pt x="2526437" y="790812"/>
                </a:cubicBezTo>
                <a:cubicBezTo>
                  <a:pt x="2526437" y="786979"/>
                  <a:pt x="2522611" y="783147"/>
                  <a:pt x="2518785" y="783147"/>
                </a:cubicBezTo>
                <a:close/>
                <a:moveTo>
                  <a:pt x="3708671" y="780591"/>
                </a:moveTo>
                <a:cubicBezTo>
                  <a:pt x="3703570" y="780591"/>
                  <a:pt x="3698469" y="785702"/>
                  <a:pt x="3698469" y="790812"/>
                </a:cubicBezTo>
                <a:cubicBezTo>
                  <a:pt x="3698469" y="797200"/>
                  <a:pt x="3702295" y="801032"/>
                  <a:pt x="3708671" y="801032"/>
                </a:cubicBezTo>
                <a:cubicBezTo>
                  <a:pt x="3715048" y="801032"/>
                  <a:pt x="3718874" y="795922"/>
                  <a:pt x="3718874" y="790812"/>
                </a:cubicBezTo>
                <a:cubicBezTo>
                  <a:pt x="3718874" y="784424"/>
                  <a:pt x="3713773" y="780591"/>
                  <a:pt x="3708671" y="780591"/>
                </a:cubicBezTo>
                <a:close/>
                <a:moveTo>
                  <a:pt x="2573624" y="780591"/>
                </a:moveTo>
                <a:cubicBezTo>
                  <a:pt x="2568523" y="780591"/>
                  <a:pt x="2563422" y="785702"/>
                  <a:pt x="2563422" y="790812"/>
                </a:cubicBezTo>
                <a:cubicBezTo>
                  <a:pt x="2563422" y="797200"/>
                  <a:pt x="2568523" y="801032"/>
                  <a:pt x="2573624" y="801032"/>
                </a:cubicBezTo>
                <a:cubicBezTo>
                  <a:pt x="2580001" y="801032"/>
                  <a:pt x="2583827" y="795922"/>
                  <a:pt x="2583827" y="790812"/>
                </a:cubicBezTo>
                <a:cubicBezTo>
                  <a:pt x="2583827" y="784424"/>
                  <a:pt x="2578726" y="780591"/>
                  <a:pt x="2573624" y="780591"/>
                </a:cubicBezTo>
                <a:close/>
                <a:moveTo>
                  <a:pt x="3655108" y="778036"/>
                </a:moveTo>
                <a:cubicBezTo>
                  <a:pt x="3647456" y="778036"/>
                  <a:pt x="3642354" y="784424"/>
                  <a:pt x="3642354" y="790812"/>
                </a:cubicBezTo>
                <a:cubicBezTo>
                  <a:pt x="3642354" y="798477"/>
                  <a:pt x="3647456" y="803588"/>
                  <a:pt x="3655108" y="803588"/>
                </a:cubicBezTo>
                <a:cubicBezTo>
                  <a:pt x="3662759" y="803588"/>
                  <a:pt x="3667861" y="797200"/>
                  <a:pt x="3667861" y="790812"/>
                </a:cubicBezTo>
                <a:cubicBezTo>
                  <a:pt x="3667861" y="783147"/>
                  <a:pt x="3661484" y="778036"/>
                  <a:pt x="3655108" y="778036"/>
                </a:cubicBezTo>
                <a:close/>
                <a:moveTo>
                  <a:pt x="2627188" y="778036"/>
                </a:moveTo>
                <a:cubicBezTo>
                  <a:pt x="2620812" y="778036"/>
                  <a:pt x="2615710" y="784424"/>
                  <a:pt x="2614435" y="790812"/>
                </a:cubicBezTo>
                <a:cubicBezTo>
                  <a:pt x="2614435" y="798477"/>
                  <a:pt x="2619536" y="803588"/>
                  <a:pt x="2627188" y="803588"/>
                </a:cubicBezTo>
                <a:cubicBezTo>
                  <a:pt x="2634840" y="803588"/>
                  <a:pt x="2639942" y="797200"/>
                  <a:pt x="2639942" y="790812"/>
                </a:cubicBezTo>
                <a:cubicBezTo>
                  <a:pt x="2639942" y="783147"/>
                  <a:pt x="2633565" y="778036"/>
                  <a:pt x="2627188" y="778036"/>
                </a:cubicBezTo>
                <a:close/>
                <a:moveTo>
                  <a:pt x="3600268" y="776759"/>
                </a:moveTo>
                <a:cubicBezTo>
                  <a:pt x="3592616" y="776759"/>
                  <a:pt x="3586239" y="783147"/>
                  <a:pt x="3586239" y="790812"/>
                </a:cubicBezTo>
                <a:cubicBezTo>
                  <a:pt x="3586239" y="798477"/>
                  <a:pt x="3592616" y="804865"/>
                  <a:pt x="3600268" y="804865"/>
                </a:cubicBezTo>
                <a:cubicBezTo>
                  <a:pt x="3607920" y="804865"/>
                  <a:pt x="3614297" y="798477"/>
                  <a:pt x="3614297" y="790812"/>
                </a:cubicBezTo>
                <a:cubicBezTo>
                  <a:pt x="3614297" y="783147"/>
                  <a:pt x="3607920" y="776759"/>
                  <a:pt x="3600268" y="776759"/>
                </a:cubicBezTo>
                <a:close/>
                <a:moveTo>
                  <a:pt x="2682028" y="776759"/>
                </a:moveTo>
                <a:cubicBezTo>
                  <a:pt x="2673100" y="776759"/>
                  <a:pt x="2666724" y="783147"/>
                  <a:pt x="2667999" y="790812"/>
                </a:cubicBezTo>
                <a:cubicBezTo>
                  <a:pt x="2667999" y="798477"/>
                  <a:pt x="2674376" y="804865"/>
                  <a:pt x="2682028" y="804865"/>
                </a:cubicBezTo>
                <a:cubicBezTo>
                  <a:pt x="2689680" y="804865"/>
                  <a:pt x="2696056" y="798477"/>
                  <a:pt x="2696056" y="790812"/>
                </a:cubicBezTo>
                <a:cubicBezTo>
                  <a:pt x="2696056" y="783147"/>
                  <a:pt x="2689680" y="776759"/>
                  <a:pt x="2682028" y="776759"/>
                </a:cubicBezTo>
                <a:close/>
                <a:moveTo>
                  <a:pt x="3546704" y="774204"/>
                </a:moveTo>
                <a:cubicBezTo>
                  <a:pt x="3537777" y="774204"/>
                  <a:pt x="3530125" y="781869"/>
                  <a:pt x="3530125" y="790812"/>
                </a:cubicBezTo>
                <a:cubicBezTo>
                  <a:pt x="3530125" y="799755"/>
                  <a:pt x="3537777" y="807420"/>
                  <a:pt x="3546704" y="807420"/>
                </a:cubicBezTo>
                <a:cubicBezTo>
                  <a:pt x="3555631" y="807420"/>
                  <a:pt x="3563283" y="799755"/>
                  <a:pt x="3563283" y="790812"/>
                </a:cubicBezTo>
                <a:cubicBezTo>
                  <a:pt x="3563283" y="781869"/>
                  <a:pt x="3555631" y="774204"/>
                  <a:pt x="3546704" y="774204"/>
                </a:cubicBezTo>
                <a:close/>
                <a:moveTo>
                  <a:pt x="2735592" y="774204"/>
                </a:moveTo>
                <a:cubicBezTo>
                  <a:pt x="2726664" y="774204"/>
                  <a:pt x="2719012" y="781869"/>
                  <a:pt x="2719012" y="790812"/>
                </a:cubicBezTo>
                <a:cubicBezTo>
                  <a:pt x="2719012" y="799755"/>
                  <a:pt x="2726664" y="807420"/>
                  <a:pt x="2735592" y="807420"/>
                </a:cubicBezTo>
                <a:cubicBezTo>
                  <a:pt x="2744519" y="807420"/>
                  <a:pt x="2752171" y="799755"/>
                  <a:pt x="2752171" y="790812"/>
                </a:cubicBezTo>
                <a:cubicBezTo>
                  <a:pt x="2752171" y="781869"/>
                  <a:pt x="2744519" y="774204"/>
                  <a:pt x="2735592" y="774204"/>
                </a:cubicBezTo>
                <a:close/>
                <a:moveTo>
                  <a:pt x="3491865" y="771649"/>
                </a:moveTo>
                <a:cubicBezTo>
                  <a:pt x="3481662" y="771649"/>
                  <a:pt x="3474010" y="780591"/>
                  <a:pt x="3472735" y="790812"/>
                </a:cubicBezTo>
                <a:cubicBezTo>
                  <a:pt x="3472735" y="801032"/>
                  <a:pt x="3481662" y="809975"/>
                  <a:pt x="3491865" y="809975"/>
                </a:cubicBezTo>
                <a:cubicBezTo>
                  <a:pt x="3502068" y="809975"/>
                  <a:pt x="3510995" y="801032"/>
                  <a:pt x="3510995" y="790812"/>
                </a:cubicBezTo>
                <a:cubicBezTo>
                  <a:pt x="3510995" y="780591"/>
                  <a:pt x="3502068" y="771649"/>
                  <a:pt x="3491865" y="771649"/>
                </a:cubicBezTo>
                <a:close/>
                <a:moveTo>
                  <a:pt x="2789156" y="771649"/>
                </a:moveTo>
                <a:cubicBezTo>
                  <a:pt x="2778953" y="771649"/>
                  <a:pt x="2771301" y="780591"/>
                  <a:pt x="2770026" y="790812"/>
                </a:cubicBezTo>
                <a:cubicBezTo>
                  <a:pt x="2770026" y="801032"/>
                  <a:pt x="2778953" y="809975"/>
                  <a:pt x="2789156" y="809975"/>
                </a:cubicBezTo>
                <a:cubicBezTo>
                  <a:pt x="2799358" y="809975"/>
                  <a:pt x="2808286" y="801032"/>
                  <a:pt x="2808286" y="790812"/>
                </a:cubicBezTo>
                <a:cubicBezTo>
                  <a:pt x="2808286" y="780591"/>
                  <a:pt x="2799358" y="771649"/>
                  <a:pt x="2789156" y="771649"/>
                </a:cubicBezTo>
                <a:close/>
                <a:moveTo>
                  <a:pt x="3438301" y="770371"/>
                </a:moveTo>
                <a:cubicBezTo>
                  <a:pt x="3426823" y="770371"/>
                  <a:pt x="3417895" y="779314"/>
                  <a:pt x="3417895" y="790812"/>
                </a:cubicBezTo>
                <a:cubicBezTo>
                  <a:pt x="3417895" y="802310"/>
                  <a:pt x="3426823" y="811253"/>
                  <a:pt x="3438301" y="811253"/>
                </a:cubicBezTo>
                <a:cubicBezTo>
                  <a:pt x="3449779" y="811253"/>
                  <a:pt x="3458706" y="802310"/>
                  <a:pt x="3458706" y="790812"/>
                </a:cubicBezTo>
                <a:cubicBezTo>
                  <a:pt x="3458706" y="779314"/>
                  <a:pt x="3449779" y="770371"/>
                  <a:pt x="3438301" y="770371"/>
                </a:cubicBezTo>
                <a:close/>
                <a:moveTo>
                  <a:pt x="2843995" y="770371"/>
                </a:moveTo>
                <a:cubicBezTo>
                  <a:pt x="2832517" y="770371"/>
                  <a:pt x="2822314" y="779314"/>
                  <a:pt x="2823590" y="790812"/>
                </a:cubicBezTo>
                <a:cubicBezTo>
                  <a:pt x="2823590" y="802310"/>
                  <a:pt x="2832517" y="811253"/>
                  <a:pt x="2843995" y="811253"/>
                </a:cubicBezTo>
                <a:cubicBezTo>
                  <a:pt x="2855473" y="811253"/>
                  <a:pt x="2864400" y="802310"/>
                  <a:pt x="2864400" y="790812"/>
                </a:cubicBezTo>
                <a:cubicBezTo>
                  <a:pt x="2864400" y="779314"/>
                  <a:pt x="2855473" y="770371"/>
                  <a:pt x="2843995" y="770371"/>
                </a:cubicBezTo>
                <a:close/>
                <a:moveTo>
                  <a:pt x="3384737" y="767816"/>
                </a:moveTo>
                <a:cubicBezTo>
                  <a:pt x="3371983" y="767816"/>
                  <a:pt x="3361781" y="778036"/>
                  <a:pt x="3361781" y="790812"/>
                </a:cubicBezTo>
                <a:cubicBezTo>
                  <a:pt x="3361781" y="803588"/>
                  <a:pt x="3371983" y="813808"/>
                  <a:pt x="3384737" y="813808"/>
                </a:cubicBezTo>
                <a:cubicBezTo>
                  <a:pt x="3397490" y="813808"/>
                  <a:pt x="3407693" y="803588"/>
                  <a:pt x="3407693" y="790812"/>
                </a:cubicBezTo>
                <a:cubicBezTo>
                  <a:pt x="3407693" y="778036"/>
                  <a:pt x="3397490" y="767816"/>
                  <a:pt x="3384737" y="767816"/>
                </a:cubicBezTo>
                <a:close/>
                <a:moveTo>
                  <a:pt x="2897559" y="767816"/>
                </a:moveTo>
                <a:cubicBezTo>
                  <a:pt x="2884806" y="767816"/>
                  <a:pt x="2874603" y="778036"/>
                  <a:pt x="2874603" y="790812"/>
                </a:cubicBezTo>
                <a:cubicBezTo>
                  <a:pt x="2874603" y="803588"/>
                  <a:pt x="2884806" y="813808"/>
                  <a:pt x="2897559" y="813808"/>
                </a:cubicBezTo>
                <a:cubicBezTo>
                  <a:pt x="2910312" y="813808"/>
                  <a:pt x="2920515" y="803588"/>
                  <a:pt x="2920515" y="790812"/>
                </a:cubicBezTo>
                <a:cubicBezTo>
                  <a:pt x="2920515" y="778036"/>
                  <a:pt x="2910312" y="767816"/>
                  <a:pt x="2897559" y="767816"/>
                </a:cubicBezTo>
                <a:close/>
                <a:moveTo>
                  <a:pt x="3329897" y="766538"/>
                </a:moveTo>
                <a:cubicBezTo>
                  <a:pt x="3315869" y="766538"/>
                  <a:pt x="3305666" y="778036"/>
                  <a:pt x="3305666" y="790812"/>
                </a:cubicBezTo>
                <a:cubicBezTo>
                  <a:pt x="3305666" y="804865"/>
                  <a:pt x="3317144" y="815086"/>
                  <a:pt x="3329897" y="815086"/>
                </a:cubicBezTo>
                <a:cubicBezTo>
                  <a:pt x="3343926" y="815086"/>
                  <a:pt x="3354129" y="803588"/>
                  <a:pt x="3354129" y="790812"/>
                </a:cubicBezTo>
                <a:cubicBezTo>
                  <a:pt x="3354129" y="778036"/>
                  <a:pt x="3343926" y="766538"/>
                  <a:pt x="3329897" y="766538"/>
                </a:cubicBezTo>
                <a:close/>
                <a:moveTo>
                  <a:pt x="2952398" y="766538"/>
                </a:moveTo>
                <a:cubicBezTo>
                  <a:pt x="2938370" y="766538"/>
                  <a:pt x="2928167" y="778036"/>
                  <a:pt x="2928167" y="790812"/>
                </a:cubicBezTo>
                <a:cubicBezTo>
                  <a:pt x="2928167" y="804865"/>
                  <a:pt x="2939645" y="815086"/>
                  <a:pt x="2952398" y="815086"/>
                </a:cubicBezTo>
                <a:cubicBezTo>
                  <a:pt x="2966427" y="815086"/>
                  <a:pt x="2976630" y="803588"/>
                  <a:pt x="2976630" y="790812"/>
                </a:cubicBezTo>
                <a:cubicBezTo>
                  <a:pt x="2976630" y="776759"/>
                  <a:pt x="2965152" y="766538"/>
                  <a:pt x="2952398" y="766538"/>
                </a:cubicBezTo>
                <a:close/>
                <a:moveTo>
                  <a:pt x="3276333" y="765261"/>
                </a:moveTo>
                <a:cubicBezTo>
                  <a:pt x="3262304" y="765261"/>
                  <a:pt x="3250827" y="776759"/>
                  <a:pt x="3250827" y="790812"/>
                </a:cubicBezTo>
                <a:cubicBezTo>
                  <a:pt x="3250827" y="804865"/>
                  <a:pt x="3262304" y="816363"/>
                  <a:pt x="3276333" y="816363"/>
                </a:cubicBezTo>
                <a:cubicBezTo>
                  <a:pt x="3290362" y="816363"/>
                  <a:pt x="3301840" y="804865"/>
                  <a:pt x="3301840" y="790812"/>
                </a:cubicBezTo>
                <a:cubicBezTo>
                  <a:pt x="3301840" y="776759"/>
                  <a:pt x="3290362" y="765261"/>
                  <a:pt x="3276333" y="765261"/>
                </a:cubicBezTo>
                <a:close/>
                <a:moveTo>
                  <a:pt x="3221494" y="765261"/>
                </a:moveTo>
                <a:cubicBezTo>
                  <a:pt x="3208741" y="765261"/>
                  <a:pt x="3197263" y="776759"/>
                  <a:pt x="3195987" y="790812"/>
                </a:cubicBezTo>
                <a:cubicBezTo>
                  <a:pt x="3195987" y="804865"/>
                  <a:pt x="3207465" y="816363"/>
                  <a:pt x="3221494" y="816363"/>
                </a:cubicBezTo>
                <a:cubicBezTo>
                  <a:pt x="3235523" y="816363"/>
                  <a:pt x="3247001" y="804865"/>
                  <a:pt x="3247001" y="790812"/>
                </a:cubicBezTo>
                <a:cubicBezTo>
                  <a:pt x="3247001" y="776759"/>
                  <a:pt x="3235523" y="765261"/>
                  <a:pt x="3221494" y="765261"/>
                </a:cubicBezTo>
                <a:close/>
                <a:moveTo>
                  <a:pt x="3167930" y="765261"/>
                </a:moveTo>
                <a:cubicBezTo>
                  <a:pt x="3153901" y="765261"/>
                  <a:pt x="3142423" y="776759"/>
                  <a:pt x="3142423" y="790812"/>
                </a:cubicBezTo>
                <a:cubicBezTo>
                  <a:pt x="3142423" y="804865"/>
                  <a:pt x="3153901" y="816363"/>
                  <a:pt x="3167930" y="816363"/>
                </a:cubicBezTo>
                <a:cubicBezTo>
                  <a:pt x="3181959" y="816363"/>
                  <a:pt x="3193437" y="804865"/>
                  <a:pt x="3193437" y="790812"/>
                </a:cubicBezTo>
                <a:cubicBezTo>
                  <a:pt x="3193437" y="776759"/>
                  <a:pt x="3181959" y="765261"/>
                  <a:pt x="3167930" y="765261"/>
                </a:cubicBezTo>
                <a:close/>
                <a:moveTo>
                  <a:pt x="3114366" y="765261"/>
                </a:moveTo>
                <a:cubicBezTo>
                  <a:pt x="3100337" y="765261"/>
                  <a:pt x="3088859" y="776759"/>
                  <a:pt x="3088859" y="790812"/>
                </a:cubicBezTo>
                <a:cubicBezTo>
                  <a:pt x="3088859" y="804865"/>
                  <a:pt x="3100337" y="816363"/>
                  <a:pt x="3114366" y="816363"/>
                </a:cubicBezTo>
                <a:cubicBezTo>
                  <a:pt x="3128394" y="816363"/>
                  <a:pt x="3139873" y="804865"/>
                  <a:pt x="3139873" y="790812"/>
                </a:cubicBezTo>
                <a:cubicBezTo>
                  <a:pt x="3139873" y="776759"/>
                  <a:pt x="3128394" y="765261"/>
                  <a:pt x="3114366" y="765261"/>
                </a:cubicBezTo>
                <a:close/>
                <a:moveTo>
                  <a:pt x="3059526" y="765261"/>
                </a:moveTo>
                <a:cubicBezTo>
                  <a:pt x="3045498" y="765261"/>
                  <a:pt x="3035295" y="776759"/>
                  <a:pt x="3034020" y="790812"/>
                </a:cubicBezTo>
                <a:cubicBezTo>
                  <a:pt x="3034020" y="804865"/>
                  <a:pt x="3045498" y="816363"/>
                  <a:pt x="3059526" y="816363"/>
                </a:cubicBezTo>
                <a:cubicBezTo>
                  <a:pt x="3073555" y="816363"/>
                  <a:pt x="3085033" y="804865"/>
                  <a:pt x="3085033" y="790812"/>
                </a:cubicBezTo>
                <a:cubicBezTo>
                  <a:pt x="3085033" y="776759"/>
                  <a:pt x="3073555" y="765261"/>
                  <a:pt x="3059526" y="765261"/>
                </a:cubicBezTo>
                <a:close/>
                <a:moveTo>
                  <a:pt x="3005962" y="765261"/>
                </a:moveTo>
                <a:cubicBezTo>
                  <a:pt x="2991934" y="765261"/>
                  <a:pt x="2980456" y="776759"/>
                  <a:pt x="2980456" y="790812"/>
                </a:cubicBezTo>
                <a:cubicBezTo>
                  <a:pt x="2980456" y="804865"/>
                  <a:pt x="2991934" y="816363"/>
                  <a:pt x="3005962" y="816363"/>
                </a:cubicBezTo>
                <a:cubicBezTo>
                  <a:pt x="3019991" y="816363"/>
                  <a:pt x="3031469" y="804865"/>
                  <a:pt x="3031469" y="790812"/>
                </a:cubicBezTo>
                <a:cubicBezTo>
                  <a:pt x="3031469" y="776759"/>
                  <a:pt x="3019991" y="765261"/>
                  <a:pt x="3005962" y="765261"/>
                </a:cubicBezTo>
                <a:close/>
                <a:moveTo>
                  <a:pt x="3332448" y="720546"/>
                </a:moveTo>
                <a:cubicBezTo>
                  <a:pt x="3323521" y="720546"/>
                  <a:pt x="3315869" y="728211"/>
                  <a:pt x="3315869" y="737154"/>
                </a:cubicBezTo>
                <a:cubicBezTo>
                  <a:pt x="3315869" y="746097"/>
                  <a:pt x="3323521" y="753763"/>
                  <a:pt x="3332448" y="753763"/>
                </a:cubicBezTo>
                <a:cubicBezTo>
                  <a:pt x="3341375" y="753763"/>
                  <a:pt x="3349027" y="746097"/>
                  <a:pt x="3349027" y="737154"/>
                </a:cubicBezTo>
                <a:cubicBezTo>
                  <a:pt x="3349027" y="726934"/>
                  <a:pt x="3341375" y="720546"/>
                  <a:pt x="3332448" y="720546"/>
                </a:cubicBezTo>
                <a:close/>
                <a:moveTo>
                  <a:pt x="3004687" y="719268"/>
                </a:moveTo>
                <a:cubicBezTo>
                  <a:pt x="2995760" y="719268"/>
                  <a:pt x="2988108" y="726934"/>
                  <a:pt x="2988108" y="735877"/>
                </a:cubicBezTo>
                <a:cubicBezTo>
                  <a:pt x="2988108" y="744820"/>
                  <a:pt x="2995760" y="752485"/>
                  <a:pt x="3004687" y="752485"/>
                </a:cubicBezTo>
                <a:cubicBezTo>
                  <a:pt x="3013614" y="752485"/>
                  <a:pt x="3021266" y="744820"/>
                  <a:pt x="3021266" y="735877"/>
                </a:cubicBezTo>
                <a:cubicBezTo>
                  <a:pt x="3021266" y="726934"/>
                  <a:pt x="3013614" y="719268"/>
                  <a:pt x="3004687" y="719268"/>
                </a:cubicBezTo>
                <a:close/>
                <a:moveTo>
                  <a:pt x="3276333" y="712881"/>
                </a:moveTo>
                <a:cubicBezTo>
                  <a:pt x="3262304" y="712881"/>
                  <a:pt x="3252102" y="723101"/>
                  <a:pt x="3252102" y="737154"/>
                </a:cubicBezTo>
                <a:cubicBezTo>
                  <a:pt x="3252102" y="751207"/>
                  <a:pt x="3262304" y="761428"/>
                  <a:pt x="3276333" y="761428"/>
                </a:cubicBezTo>
                <a:cubicBezTo>
                  <a:pt x="3290362" y="761428"/>
                  <a:pt x="3300565" y="749930"/>
                  <a:pt x="3300565" y="737154"/>
                </a:cubicBezTo>
                <a:cubicBezTo>
                  <a:pt x="3300565" y="723101"/>
                  <a:pt x="3290362" y="712881"/>
                  <a:pt x="3276333" y="712881"/>
                </a:cubicBezTo>
                <a:close/>
                <a:moveTo>
                  <a:pt x="3221494" y="711603"/>
                </a:moveTo>
                <a:cubicBezTo>
                  <a:pt x="3208741" y="711603"/>
                  <a:pt x="3197263" y="723101"/>
                  <a:pt x="3197263" y="735877"/>
                </a:cubicBezTo>
                <a:cubicBezTo>
                  <a:pt x="3197263" y="748652"/>
                  <a:pt x="3208741" y="760150"/>
                  <a:pt x="3221494" y="760150"/>
                </a:cubicBezTo>
                <a:cubicBezTo>
                  <a:pt x="3234247" y="760150"/>
                  <a:pt x="3245725" y="748652"/>
                  <a:pt x="3245725" y="735877"/>
                </a:cubicBezTo>
                <a:cubicBezTo>
                  <a:pt x="3245725" y="723101"/>
                  <a:pt x="3235523" y="711603"/>
                  <a:pt x="3221494" y="711603"/>
                </a:cubicBezTo>
                <a:close/>
                <a:moveTo>
                  <a:pt x="3114366" y="711603"/>
                </a:moveTo>
                <a:cubicBezTo>
                  <a:pt x="3100337" y="711603"/>
                  <a:pt x="3088859" y="723101"/>
                  <a:pt x="3088859" y="737154"/>
                </a:cubicBezTo>
                <a:cubicBezTo>
                  <a:pt x="3088859" y="751207"/>
                  <a:pt x="3100337" y="762706"/>
                  <a:pt x="3114366" y="762706"/>
                </a:cubicBezTo>
                <a:cubicBezTo>
                  <a:pt x="3128394" y="762706"/>
                  <a:pt x="3139873" y="751207"/>
                  <a:pt x="3139873" y="737154"/>
                </a:cubicBezTo>
                <a:cubicBezTo>
                  <a:pt x="3139873" y="723101"/>
                  <a:pt x="3128394" y="711603"/>
                  <a:pt x="3114366" y="711603"/>
                </a:cubicBezTo>
                <a:close/>
                <a:moveTo>
                  <a:pt x="3059526" y="711603"/>
                </a:moveTo>
                <a:cubicBezTo>
                  <a:pt x="3046773" y="711603"/>
                  <a:pt x="3035295" y="723101"/>
                  <a:pt x="3035295" y="735877"/>
                </a:cubicBezTo>
                <a:cubicBezTo>
                  <a:pt x="3035295" y="748652"/>
                  <a:pt x="3046773" y="760150"/>
                  <a:pt x="3059526" y="760150"/>
                </a:cubicBezTo>
                <a:cubicBezTo>
                  <a:pt x="3072280" y="760150"/>
                  <a:pt x="3083758" y="748652"/>
                  <a:pt x="3083758" y="735877"/>
                </a:cubicBezTo>
                <a:cubicBezTo>
                  <a:pt x="3083758" y="723101"/>
                  <a:pt x="3073555" y="711603"/>
                  <a:pt x="3059526" y="711603"/>
                </a:cubicBezTo>
                <a:close/>
                <a:moveTo>
                  <a:pt x="3167930" y="710325"/>
                </a:moveTo>
                <a:cubicBezTo>
                  <a:pt x="3153901" y="710325"/>
                  <a:pt x="3142423" y="721824"/>
                  <a:pt x="3142423" y="735877"/>
                </a:cubicBezTo>
                <a:cubicBezTo>
                  <a:pt x="3142423" y="749930"/>
                  <a:pt x="3153901" y="761428"/>
                  <a:pt x="3167930" y="761428"/>
                </a:cubicBezTo>
                <a:cubicBezTo>
                  <a:pt x="3181959" y="761428"/>
                  <a:pt x="3193437" y="749930"/>
                  <a:pt x="3193437" y="735877"/>
                </a:cubicBezTo>
                <a:cubicBezTo>
                  <a:pt x="3193437" y="721824"/>
                  <a:pt x="3181959" y="710325"/>
                  <a:pt x="3167930" y="710325"/>
                </a:cubicBezTo>
                <a:close/>
                <a:moveTo>
                  <a:pt x="3313318" y="673276"/>
                </a:moveTo>
                <a:cubicBezTo>
                  <a:pt x="3309492" y="673276"/>
                  <a:pt x="3305666" y="677109"/>
                  <a:pt x="3304391" y="682219"/>
                </a:cubicBezTo>
                <a:cubicBezTo>
                  <a:pt x="3304391" y="687329"/>
                  <a:pt x="3308217" y="691162"/>
                  <a:pt x="3313318" y="691162"/>
                </a:cubicBezTo>
                <a:cubicBezTo>
                  <a:pt x="3318419" y="691162"/>
                  <a:pt x="3322245" y="687329"/>
                  <a:pt x="3322245" y="682219"/>
                </a:cubicBezTo>
                <a:cubicBezTo>
                  <a:pt x="3322245" y="677109"/>
                  <a:pt x="3318419" y="673276"/>
                  <a:pt x="3313318" y="673276"/>
                </a:cubicBezTo>
                <a:close/>
                <a:moveTo>
                  <a:pt x="3021266" y="673276"/>
                </a:moveTo>
                <a:cubicBezTo>
                  <a:pt x="3017440" y="673276"/>
                  <a:pt x="3012339" y="677109"/>
                  <a:pt x="3012339" y="682219"/>
                </a:cubicBezTo>
                <a:cubicBezTo>
                  <a:pt x="3012339" y="687329"/>
                  <a:pt x="3016165" y="691162"/>
                  <a:pt x="3021266" y="691162"/>
                </a:cubicBezTo>
                <a:cubicBezTo>
                  <a:pt x="3026368" y="691162"/>
                  <a:pt x="3030194" y="687329"/>
                  <a:pt x="3030194" y="682219"/>
                </a:cubicBezTo>
                <a:cubicBezTo>
                  <a:pt x="3030194" y="677109"/>
                  <a:pt x="3026368" y="673276"/>
                  <a:pt x="3021266" y="673276"/>
                </a:cubicBezTo>
                <a:close/>
                <a:moveTo>
                  <a:pt x="3276333" y="665611"/>
                </a:moveTo>
                <a:cubicBezTo>
                  <a:pt x="3267406" y="665611"/>
                  <a:pt x="3259754" y="673276"/>
                  <a:pt x="3259754" y="682219"/>
                </a:cubicBezTo>
                <a:cubicBezTo>
                  <a:pt x="3259754" y="691162"/>
                  <a:pt x="3267406" y="698827"/>
                  <a:pt x="3276333" y="698827"/>
                </a:cubicBezTo>
                <a:cubicBezTo>
                  <a:pt x="3285261" y="698827"/>
                  <a:pt x="3292912" y="691162"/>
                  <a:pt x="3292912" y="682219"/>
                </a:cubicBezTo>
                <a:cubicBezTo>
                  <a:pt x="3292912" y="673276"/>
                  <a:pt x="3285261" y="665611"/>
                  <a:pt x="3276333" y="665611"/>
                </a:cubicBezTo>
                <a:close/>
                <a:moveTo>
                  <a:pt x="3059526" y="665611"/>
                </a:moveTo>
                <a:cubicBezTo>
                  <a:pt x="3050599" y="665611"/>
                  <a:pt x="3042947" y="673276"/>
                  <a:pt x="3042947" y="682219"/>
                </a:cubicBezTo>
                <a:cubicBezTo>
                  <a:pt x="3042947" y="691162"/>
                  <a:pt x="3050599" y="698827"/>
                  <a:pt x="3059526" y="698827"/>
                </a:cubicBezTo>
                <a:cubicBezTo>
                  <a:pt x="3068454" y="698827"/>
                  <a:pt x="3076106" y="691162"/>
                  <a:pt x="3076106" y="682219"/>
                </a:cubicBezTo>
                <a:cubicBezTo>
                  <a:pt x="3076106" y="673276"/>
                  <a:pt x="3068454" y="665611"/>
                  <a:pt x="3059526" y="665611"/>
                </a:cubicBezTo>
                <a:close/>
                <a:moveTo>
                  <a:pt x="3221494" y="660500"/>
                </a:moveTo>
                <a:cubicBezTo>
                  <a:pt x="3210016" y="660500"/>
                  <a:pt x="3199813" y="669443"/>
                  <a:pt x="3198538" y="683497"/>
                </a:cubicBezTo>
                <a:cubicBezTo>
                  <a:pt x="3198538" y="696272"/>
                  <a:pt x="3208741" y="706493"/>
                  <a:pt x="3221494" y="706493"/>
                </a:cubicBezTo>
                <a:cubicBezTo>
                  <a:pt x="3234247" y="706493"/>
                  <a:pt x="3244450" y="696272"/>
                  <a:pt x="3244450" y="683497"/>
                </a:cubicBezTo>
                <a:cubicBezTo>
                  <a:pt x="3244450" y="670721"/>
                  <a:pt x="3234247" y="660500"/>
                  <a:pt x="3221494" y="660500"/>
                </a:cubicBezTo>
                <a:close/>
                <a:moveTo>
                  <a:pt x="3167930" y="659223"/>
                </a:moveTo>
                <a:cubicBezTo>
                  <a:pt x="3155177" y="659223"/>
                  <a:pt x="3144974" y="669443"/>
                  <a:pt x="3144974" y="682219"/>
                </a:cubicBezTo>
                <a:cubicBezTo>
                  <a:pt x="3144974" y="694995"/>
                  <a:pt x="3155177" y="705215"/>
                  <a:pt x="3167930" y="705215"/>
                </a:cubicBezTo>
                <a:cubicBezTo>
                  <a:pt x="3180683" y="705215"/>
                  <a:pt x="3190886" y="694995"/>
                  <a:pt x="3190886" y="682219"/>
                </a:cubicBezTo>
                <a:cubicBezTo>
                  <a:pt x="3190886" y="669443"/>
                  <a:pt x="3180683" y="659223"/>
                  <a:pt x="3167930" y="659223"/>
                </a:cubicBezTo>
                <a:close/>
                <a:moveTo>
                  <a:pt x="3114366" y="659223"/>
                </a:moveTo>
                <a:cubicBezTo>
                  <a:pt x="3101613" y="659223"/>
                  <a:pt x="3091410" y="669443"/>
                  <a:pt x="3091410" y="682219"/>
                </a:cubicBezTo>
                <a:cubicBezTo>
                  <a:pt x="3091410" y="694995"/>
                  <a:pt x="3101613" y="705215"/>
                  <a:pt x="3114366" y="705215"/>
                </a:cubicBezTo>
                <a:cubicBezTo>
                  <a:pt x="3127119" y="705215"/>
                  <a:pt x="3137322" y="694995"/>
                  <a:pt x="3137322" y="682219"/>
                </a:cubicBezTo>
                <a:cubicBezTo>
                  <a:pt x="3137322" y="669443"/>
                  <a:pt x="3127119" y="659223"/>
                  <a:pt x="3114366" y="659223"/>
                </a:cubicBezTo>
                <a:close/>
                <a:moveTo>
                  <a:pt x="3276333" y="611953"/>
                </a:moveTo>
                <a:cubicBezTo>
                  <a:pt x="3267406" y="611953"/>
                  <a:pt x="3259754" y="619618"/>
                  <a:pt x="3259754" y="628561"/>
                </a:cubicBezTo>
                <a:cubicBezTo>
                  <a:pt x="3259754" y="637504"/>
                  <a:pt x="3267406" y="645170"/>
                  <a:pt x="3276333" y="645170"/>
                </a:cubicBezTo>
                <a:cubicBezTo>
                  <a:pt x="3285261" y="645170"/>
                  <a:pt x="3292912" y="637504"/>
                  <a:pt x="3292912" y="628561"/>
                </a:cubicBezTo>
                <a:cubicBezTo>
                  <a:pt x="3292912" y="619618"/>
                  <a:pt x="3285261" y="611953"/>
                  <a:pt x="3276333" y="611953"/>
                </a:cubicBezTo>
                <a:close/>
                <a:moveTo>
                  <a:pt x="3059526" y="611953"/>
                </a:moveTo>
                <a:cubicBezTo>
                  <a:pt x="3050599" y="611953"/>
                  <a:pt x="3042947" y="619618"/>
                  <a:pt x="3042947" y="628561"/>
                </a:cubicBezTo>
                <a:cubicBezTo>
                  <a:pt x="3042947" y="637504"/>
                  <a:pt x="3050599" y="645170"/>
                  <a:pt x="3059526" y="645170"/>
                </a:cubicBezTo>
                <a:cubicBezTo>
                  <a:pt x="3068454" y="645170"/>
                  <a:pt x="3076106" y="637504"/>
                  <a:pt x="3076106" y="628561"/>
                </a:cubicBezTo>
                <a:cubicBezTo>
                  <a:pt x="3076106" y="619618"/>
                  <a:pt x="3068454" y="611953"/>
                  <a:pt x="3059526" y="611953"/>
                </a:cubicBezTo>
                <a:close/>
                <a:moveTo>
                  <a:pt x="3221494" y="608120"/>
                </a:moveTo>
                <a:cubicBezTo>
                  <a:pt x="3211291" y="608120"/>
                  <a:pt x="3201089" y="617063"/>
                  <a:pt x="3201089" y="628561"/>
                </a:cubicBezTo>
                <a:cubicBezTo>
                  <a:pt x="3201089" y="640059"/>
                  <a:pt x="3210016" y="649002"/>
                  <a:pt x="3221494" y="649002"/>
                </a:cubicBezTo>
                <a:cubicBezTo>
                  <a:pt x="3232972" y="649002"/>
                  <a:pt x="3241899" y="640059"/>
                  <a:pt x="3241899" y="628561"/>
                </a:cubicBezTo>
                <a:cubicBezTo>
                  <a:pt x="3241899" y="617063"/>
                  <a:pt x="3232972" y="608120"/>
                  <a:pt x="3221494" y="608120"/>
                </a:cubicBezTo>
                <a:close/>
                <a:moveTo>
                  <a:pt x="3167930" y="608120"/>
                </a:moveTo>
                <a:cubicBezTo>
                  <a:pt x="3156452" y="608120"/>
                  <a:pt x="3147524" y="617063"/>
                  <a:pt x="3147524" y="628561"/>
                </a:cubicBezTo>
                <a:cubicBezTo>
                  <a:pt x="3147524" y="640059"/>
                  <a:pt x="3156452" y="649002"/>
                  <a:pt x="3167930" y="649002"/>
                </a:cubicBezTo>
                <a:cubicBezTo>
                  <a:pt x="3179408" y="649002"/>
                  <a:pt x="3188335" y="640059"/>
                  <a:pt x="3188335" y="628561"/>
                </a:cubicBezTo>
                <a:cubicBezTo>
                  <a:pt x="3188335" y="617063"/>
                  <a:pt x="3179408" y="608120"/>
                  <a:pt x="3167930" y="608120"/>
                </a:cubicBezTo>
                <a:close/>
                <a:moveTo>
                  <a:pt x="3114366" y="608120"/>
                </a:moveTo>
                <a:cubicBezTo>
                  <a:pt x="3102888" y="608120"/>
                  <a:pt x="3092685" y="617063"/>
                  <a:pt x="3093960" y="628561"/>
                </a:cubicBezTo>
                <a:cubicBezTo>
                  <a:pt x="3093960" y="640059"/>
                  <a:pt x="3102888" y="649002"/>
                  <a:pt x="3114366" y="649002"/>
                </a:cubicBezTo>
                <a:cubicBezTo>
                  <a:pt x="3125844" y="649002"/>
                  <a:pt x="3134771" y="640059"/>
                  <a:pt x="3134771" y="628561"/>
                </a:cubicBezTo>
                <a:cubicBezTo>
                  <a:pt x="3134771" y="617063"/>
                  <a:pt x="3125844" y="608120"/>
                  <a:pt x="3114366" y="608120"/>
                </a:cubicBezTo>
                <a:close/>
                <a:moveTo>
                  <a:pt x="3268681" y="562128"/>
                </a:moveTo>
                <a:cubicBezTo>
                  <a:pt x="3262304" y="562128"/>
                  <a:pt x="3257203" y="567238"/>
                  <a:pt x="3257203" y="573626"/>
                </a:cubicBezTo>
                <a:cubicBezTo>
                  <a:pt x="3257203" y="580014"/>
                  <a:pt x="3262304" y="585124"/>
                  <a:pt x="3268681" y="585124"/>
                </a:cubicBezTo>
                <a:cubicBezTo>
                  <a:pt x="3275058" y="585124"/>
                  <a:pt x="3280159" y="580014"/>
                  <a:pt x="3280159" y="573626"/>
                </a:cubicBezTo>
                <a:cubicBezTo>
                  <a:pt x="3280159" y="567238"/>
                  <a:pt x="3275058" y="562128"/>
                  <a:pt x="3268681" y="562128"/>
                </a:cubicBezTo>
                <a:close/>
                <a:moveTo>
                  <a:pt x="3068454" y="562128"/>
                </a:moveTo>
                <a:cubicBezTo>
                  <a:pt x="3062077" y="562128"/>
                  <a:pt x="3055700" y="567238"/>
                  <a:pt x="3056976" y="573626"/>
                </a:cubicBezTo>
                <a:cubicBezTo>
                  <a:pt x="3056976" y="580014"/>
                  <a:pt x="3062077" y="585124"/>
                  <a:pt x="3068454" y="585124"/>
                </a:cubicBezTo>
                <a:cubicBezTo>
                  <a:pt x="3074830" y="585124"/>
                  <a:pt x="3079932" y="580014"/>
                  <a:pt x="3079932" y="573626"/>
                </a:cubicBezTo>
                <a:cubicBezTo>
                  <a:pt x="3079932" y="567238"/>
                  <a:pt x="3074830" y="562128"/>
                  <a:pt x="3068454" y="562128"/>
                </a:cubicBezTo>
                <a:close/>
                <a:moveTo>
                  <a:pt x="3221494" y="555740"/>
                </a:moveTo>
                <a:cubicBezTo>
                  <a:pt x="3212567" y="555740"/>
                  <a:pt x="3203639" y="564683"/>
                  <a:pt x="3203639" y="573626"/>
                </a:cubicBezTo>
                <a:cubicBezTo>
                  <a:pt x="3203639" y="583847"/>
                  <a:pt x="3211291" y="591512"/>
                  <a:pt x="3221494" y="591512"/>
                </a:cubicBezTo>
                <a:cubicBezTo>
                  <a:pt x="3231697" y="591512"/>
                  <a:pt x="3239349" y="583847"/>
                  <a:pt x="3239349" y="573626"/>
                </a:cubicBezTo>
                <a:cubicBezTo>
                  <a:pt x="3239349" y="563406"/>
                  <a:pt x="3231697" y="555740"/>
                  <a:pt x="3221494" y="555740"/>
                </a:cubicBezTo>
                <a:close/>
                <a:moveTo>
                  <a:pt x="3167930" y="555740"/>
                </a:moveTo>
                <a:cubicBezTo>
                  <a:pt x="3157727" y="555740"/>
                  <a:pt x="3150075" y="563406"/>
                  <a:pt x="3148800" y="574904"/>
                </a:cubicBezTo>
                <a:cubicBezTo>
                  <a:pt x="3148800" y="585124"/>
                  <a:pt x="3157727" y="594067"/>
                  <a:pt x="3167930" y="594067"/>
                </a:cubicBezTo>
                <a:cubicBezTo>
                  <a:pt x="3178133" y="594067"/>
                  <a:pt x="3187060" y="585124"/>
                  <a:pt x="3187060" y="574904"/>
                </a:cubicBezTo>
                <a:cubicBezTo>
                  <a:pt x="3187060" y="564683"/>
                  <a:pt x="3178133" y="555740"/>
                  <a:pt x="3167930" y="555740"/>
                </a:cubicBezTo>
                <a:close/>
                <a:moveTo>
                  <a:pt x="3113090" y="554463"/>
                </a:moveTo>
                <a:cubicBezTo>
                  <a:pt x="3102888" y="554463"/>
                  <a:pt x="3093960" y="563406"/>
                  <a:pt x="3093960" y="573626"/>
                </a:cubicBezTo>
                <a:cubicBezTo>
                  <a:pt x="3093960" y="583847"/>
                  <a:pt x="3102888" y="592790"/>
                  <a:pt x="3113090" y="592790"/>
                </a:cubicBezTo>
                <a:cubicBezTo>
                  <a:pt x="3123293" y="592790"/>
                  <a:pt x="3132220" y="583847"/>
                  <a:pt x="3132220" y="573626"/>
                </a:cubicBezTo>
                <a:cubicBezTo>
                  <a:pt x="3132220" y="563406"/>
                  <a:pt x="3124569" y="555740"/>
                  <a:pt x="3113090" y="554463"/>
                </a:cubicBezTo>
                <a:close/>
                <a:moveTo>
                  <a:pt x="3257203" y="511025"/>
                </a:moveTo>
                <a:cubicBezTo>
                  <a:pt x="3252102" y="511025"/>
                  <a:pt x="3248276" y="514858"/>
                  <a:pt x="3248276" y="519968"/>
                </a:cubicBezTo>
                <a:cubicBezTo>
                  <a:pt x="3248276" y="525079"/>
                  <a:pt x="3252102" y="528911"/>
                  <a:pt x="3257203" y="528911"/>
                </a:cubicBezTo>
                <a:cubicBezTo>
                  <a:pt x="3262304" y="528911"/>
                  <a:pt x="3266131" y="525079"/>
                  <a:pt x="3266131" y="519968"/>
                </a:cubicBezTo>
                <a:cubicBezTo>
                  <a:pt x="3266131" y="514858"/>
                  <a:pt x="3262304" y="511025"/>
                  <a:pt x="3257203" y="511025"/>
                </a:cubicBezTo>
                <a:close/>
                <a:moveTo>
                  <a:pt x="3076106" y="511025"/>
                </a:moveTo>
                <a:cubicBezTo>
                  <a:pt x="3071004" y="511025"/>
                  <a:pt x="3067179" y="514858"/>
                  <a:pt x="3067179" y="519968"/>
                </a:cubicBezTo>
                <a:cubicBezTo>
                  <a:pt x="3067179" y="525079"/>
                  <a:pt x="3071004" y="528911"/>
                  <a:pt x="3076106" y="528911"/>
                </a:cubicBezTo>
                <a:cubicBezTo>
                  <a:pt x="3081207" y="528911"/>
                  <a:pt x="3085033" y="525079"/>
                  <a:pt x="3085033" y="519968"/>
                </a:cubicBezTo>
                <a:cubicBezTo>
                  <a:pt x="3085033" y="514858"/>
                  <a:pt x="3081207" y="511025"/>
                  <a:pt x="3076106" y="511025"/>
                </a:cubicBezTo>
                <a:close/>
                <a:moveTo>
                  <a:pt x="3221494" y="503360"/>
                </a:moveTo>
                <a:cubicBezTo>
                  <a:pt x="3212567" y="503360"/>
                  <a:pt x="3204914" y="511025"/>
                  <a:pt x="3204914" y="519968"/>
                </a:cubicBezTo>
                <a:cubicBezTo>
                  <a:pt x="3204914" y="528911"/>
                  <a:pt x="3212567" y="536577"/>
                  <a:pt x="3221494" y="536577"/>
                </a:cubicBezTo>
                <a:cubicBezTo>
                  <a:pt x="3230421" y="536577"/>
                  <a:pt x="3238073" y="528911"/>
                  <a:pt x="3238073" y="519968"/>
                </a:cubicBezTo>
                <a:cubicBezTo>
                  <a:pt x="3238073" y="511025"/>
                  <a:pt x="3230421" y="503360"/>
                  <a:pt x="3221494" y="503360"/>
                </a:cubicBezTo>
                <a:close/>
                <a:moveTo>
                  <a:pt x="3167930" y="503360"/>
                </a:moveTo>
                <a:cubicBezTo>
                  <a:pt x="3159003" y="503360"/>
                  <a:pt x="3151350" y="511025"/>
                  <a:pt x="3151350" y="519968"/>
                </a:cubicBezTo>
                <a:cubicBezTo>
                  <a:pt x="3151350" y="528911"/>
                  <a:pt x="3159003" y="536577"/>
                  <a:pt x="3167930" y="536577"/>
                </a:cubicBezTo>
                <a:cubicBezTo>
                  <a:pt x="3176857" y="536577"/>
                  <a:pt x="3184509" y="528911"/>
                  <a:pt x="3184509" y="519968"/>
                </a:cubicBezTo>
                <a:cubicBezTo>
                  <a:pt x="3184509" y="511025"/>
                  <a:pt x="3176857" y="503360"/>
                  <a:pt x="3167930" y="503360"/>
                </a:cubicBezTo>
                <a:close/>
                <a:moveTo>
                  <a:pt x="3111815" y="503360"/>
                </a:moveTo>
                <a:cubicBezTo>
                  <a:pt x="3102888" y="503360"/>
                  <a:pt x="3095236" y="511025"/>
                  <a:pt x="3095236" y="519968"/>
                </a:cubicBezTo>
                <a:cubicBezTo>
                  <a:pt x="3095236" y="528911"/>
                  <a:pt x="3102888" y="536577"/>
                  <a:pt x="3111815" y="536577"/>
                </a:cubicBezTo>
                <a:cubicBezTo>
                  <a:pt x="3120743" y="536577"/>
                  <a:pt x="3128394" y="528911"/>
                  <a:pt x="3128394" y="519968"/>
                </a:cubicBezTo>
                <a:cubicBezTo>
                  <a:pt x="3128394" y="511025"/>
                  <a:pt x="3120743" y="503360"/>
                  <a:pt x="3111815" y="503360"/>
                </a:cubicBezTo>
                <a:close/>
                <a:moveTo>
                  <a:pt x="3221494" y="452258"/>
                </a:moveTo>
                <a:cubicBezTo>
                  <a:pt x="3213842" y="452258"/>
                  <a:pt x="3207465" y="458645"/>
                  <a:pt x="3207465" y="466311"/>
                </a:cubicBezTo>
                <a:cubicBezTo>
                  <a:pt x="3207465" y="473976"/>
                  <a:pt x="3213842" y="480364"/>
                  <a:pt x="3221494" y="480364"/>
                </a:cubicBezTo>
                <a:cubicBezTo>
                  <a:pt x="3229146" y="480364"/>
                  <a:pt x="3235523" y="473976"/>
                  <a:pt x="3235523" y="466311"/>
                </a:cubicBezTo>
                <a:cubicBezTo>
                  <a:pt x="3235523" y="458645"/>
                  <a:pt x="3229146" y="452258"/>
                  <a:pt x="3221494" y="452258"/>
                </a:cubicBezTo>
                <a:close/>
                <a:moveTo>
                  <a:pt x="3167930" y="452258"/>
                </a:moveTo>
                <a:cubicBezTo>
                  <a:pt x="3160278" y="452258"/>
                  <a:pt x="3153901" y="458645"/>
                  <a:pt x="3153901" y="466311"/>
                </a:cubicBezTo>
                <a:cubicBezTo>
                  <a:pt x="3153901" y="473976"/>
                  <a:pt x="3160278" y="480364"/>
                  <a:pt x="3167930" y="480364"/>
                </a:cubicBezTo>
                <a:cubicBezTo>
                  <a:pt x="3175582" y="480364"/>
                  <a:pt x="3181959" y="473976"/>
                  <a:pt x="3181959" y="466311"/>
                </a:cubicBezTo>
                <a:cubicBezTo>
                  <a:pt x="3181959" y="458645"/>
                  <a:pt x="3175582" y="452258"/>
                  <a:pt x="3167930" y="452258"/>
                </a:cubicBezTo>
                <a:close/>
                <a:moveTo>
                  <a:pt x="3114366" y="452258"/>
                </a:moveTo>
                <a:cubicBezTo>
                  <a:pt x="3106714" y="452258"/>
                  <a:pt x="3100337" y="458645"/>
                  <a:pt x="3100337" y="466311"/>
                </a:cubicBezTo>
                <a:cubicBezTo>
                  <a:pt x="3100337" y="473976"/>
                  <a:pt x="3106714" y="480364"/>
                  <a:pt x="3114366" y="480364"/>
                </a:cubicBezTo>
                <a:cubicBezTo>
                  <a:pt x="3122018" y="480364"/>
                  <a:pt x="3128394" y="473976"/>
                  <a:pt x="3128394" y="466311"/>
                </a:cubicBezTo>
                <a:cubicBezTo>
                  <a:pt x="3128394" y="458645"/>
                  <a:pt x="3122018" y="452258"/>
                  <a:pt x="3114366" y="452258"/>
                </a:cubicBezTo>
                <a:close/>
                <a:moveTo>
                  <a:pt x="3212567" y="402433"/>
                </a:moveTo>
                <a:cubicBezTo>
                  <a:pt x="3207465" y="402433"/>
                  <a:pt x="3203639" y="407543"/>
                  <a:pt x="3203639" y="411376"/>
                </a:cubicBezTo>
                <a:cubicBezTo>
                  <a:pt x="3203639" y="416486"/>
                  <a:pt x="3207465" y="420318"/>
                  <a:pt x="3212567" y="420318"/>
                </a:cubicBezTo>
                <a:cubicBezTo>
                  <a:pt x="3217668" y="420318"/>
                  <a:pt x="3221494" y="416486"/>
                  <a:pt x="3221494" y="411376"/>
                </a:cubicBezTo>
                <a:cubicBezTo>
                  <a:pt x="3221494" y="406265"/>
                  <a:pt x="3217668" y="402433"/>
                  <a:pt x="3212567" y="402433"/>
                </a:cubicBezTo>
                <a:close/>
                <a:moveTo>
                  <a:pt x="3120743" y="402433"/>
                </a:moveTo>
                <a:cubicBezTo>
                  <a:pt x="3115641" y="402433"/>
                  <a:pt x="3111815" y="407543"/>
                  <a:pt x="3111815" y="411376"/>
                </a:cubicBezTo>
                <a:cubicBezTo>
                  <a:pt x="3111815" y="416486"/>
                  <a:pt x="3115641" y="420318"/>
                  <a:pt x="3120743" y="420318"/>
                </a:cubicBezTo>
                <a:cubicBezTo>
                  <a:pt x="3125844" y="420318"/>
                  <a:pt x="3129670" y="416486"/>
                  <a:pt x="3129670" y="411376"/>
                </a:cubicBezTo>
                <a:cubicBezTo>
                  <a:pt x="3129670" y="406265"/>
                  <a:pt x="3125844" y="402433"/>
                  <a:pt x="3120743" y="402433"/>
                </a:cubicBezTo>
                <a:close/>
                <a:moveTo>
                  <a:pt x="3166654" y="399877"/>
                </a:moveTo>
                <a:cubicBezTo>
                  <a:pt x="3160278" y="399877"/>
                  <a:pt x="3155177" y="404988"/>
                  <a:pt x="3155177" y="411376"/>
                </a:cubicBezTo>
                <a:cubicBezTo>
                  <a:pt x="3155177" y="419041"/>
                  <a:pt x="3161553" y="424151"/>
                  <a:pt x="3166654" y="422874"/>
                </a:cubicBezTo>
                <a:cubicBezTo>
                  <a:pt x="3173031" y="422874"/>
                  <a:pt x="3178133" y="417763"/>
                  <a:pt x="3178133" y="411376"/>
                </a:cubicBezTo>
                <a:cubicBezTo>
                  <a:pt x="3178133" y="404988"/>
                  <a:pt x="3173031" y="399877"/>
                  <a:pt x="3166654" y="399877"/>
                </a:cubicBezTo>
                <a:close/>
                <a:moveTo>
                  <a:pt x="3181959" y="347497"/>
                </a:moveTo>
                <a:cubicBezTo>
                  <a:pt x="3175582" y="347497"/>
                  <a:pt x="3171756" y="352608"/>
                  <a:pt x="3171756" y="357718"/>
                </a:cubicBezTo>
                <a:cubicBezTo>
                  <a:pt x="3171756" y="362828"/>
                  <a:pt x="3176857" y="367938"/>
                  <a:pt x="3181959" y="367938"/>
                </a:cubicBezTo>
                <a:cubicBezTo>
                  <a:pt x="3187060" y="367938"/>
                  <a:pt x="3192161" y="362828"/>
                  <a:pt x="3192161" y="357718"/>
                </a:cubicBezTo>
                <a:cubicBezTo>
                  <a:pt x="3192161" y="352608"/>
                  <a:pt x="3187060" y="347497"/>
                  <a:pt x="3181959" y="347497"/>
                </a:cubicBezTo>
                <a:close/>
                <a:moveTo>
                  <a:pt x="3144974" y="347497"/>
                </a:moveTo>
                <a:cubicBezTo>
                  <a:pt x="3139873" y="347497"/>
                  <a:pt x="3134771" y="352608"/>
                  <a:pt x="3134771" y="357718"/>
                </a:cubicBezTo>
                <a:cubicBezTo>
                  <a:pt x="3134771" y="362828"/>
                  <a:pt x="3139873" y="367938"/>
                  <a:pt x="3144974" y="367938"/>
                </a:cubicBezTo>
                <a:cubicBezTo>
                  <a:pt x="3150075" y="367938"/>
                  <a:pt x="3155177" y="362828"/>
                  <a:pt x="3155177" y="357718"/>
                </a:cubicBezTo>
                <a:cubicBezTo>
                  <a:pt x="3155177" y="352608"/>
                  <a:pt x="3150075" y="347497"/>
                  <a:pt x="3144974" y="347497"/>
                </a:cubicBezTo>
                <a:close/>
                <a:moveTo>
                  <a:pt x="3162829" y="295117"/>
                </a:moveTo>
                <a:cubicBezTo>
                  <a:pt x="3157727" y="295117"/>
                  <a:pt x="3153901" y="298950"/>
                  <a:pt x="3153901" y="304060"/>
                </a:cubicBezTo>
                <a:cubicBezTo>
                  <a:pt x="3153901" y="309170"/>
                  <a:pt x="3157727" y="313003"/>
                  <a:pt x="3162829" y="313003"/>
                </a:cubicBezTo>
                <a:cubicBezTo>
                  <a:pt x="3167930" y="313003"/>
                  <a:pt x="3171756" y="309170"/>
                  <a:pt x="3171756" y="304060"/>
                </a:cubicBezTo>
                <a:cubicBezTo>
                  <a:pt x="3171756" y="298950"/>
                  <a:pt x="3167930" y="295117"/>
                  <a:pt x="3162829" y="295117"/>
                </a:cubicBezTo>
                <a:close/>
                <a:moveTo>
                  <a:pt x="3162829" y="242737"/>
                </a:moveTo>
                <a:cubicBezTo>
                  <a:pt x="3159003" y="242737"/>
                  <a:pt x="3156452" y="245292"/>
                  <a:pt x="3156452" y="249125"/>
                </a:cubicBezTo>
                <a:cubicBezTo>
                  <a:pt x="3156452" y="252958"/>
                  <a:pt x="3159003" y="255513"/>
                  <a:pt x="3162829" y="255513"/>
                </a:cubicBezTo>
                <a:cubicBezTo>
                  <a:pt x="3166654" y="255513"/>
                  <a:pt x="3169205" y="252958"/>
                  <a:pt x="3169205" y="249125"/>
                </a:cubicBezTo>
                <a:cubicBezTo>
                  <a:pt x="3169205" y="245292"/>
                  <a:pt x="3166654" y="242737"/>
                  <a:pt x="3162829" y="242737"/>
                </a:cubicBezTo>
                <a:close/>
                <a:moveTo>
                  <a:pt x="2370846" y="0"/>
                </a:moveTo>
                <a:lnTo>
                  <a:pt x="4871776" y="0"/>
                </a:lnTo>
                <a:lnTo>
                  <a:pt x="4871776" y="6898844"/>
                </a:lnTo>
                <a:lnTo>
                  <a:pt x="0" y="6898844"/>
                </a:lnTo>
                <a:close/>
              </a:path>
            </a:pathLst>
          </a:cu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D15FA5C-803C-5978-0EAD-4E645AC334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236" y="-135593"/>
            <a:ext cx="2918527" cy="2037629"/>
          </a:xfrm>
          <a:prstGeom prst="rect">
            <a:avLst/>
          </a:prstGeom>
        </p:spPr>
      </p:pic>
      <p:pic>
        <p:nvPicPr>
          <p:cNvPr id="12" name="Image 23">
            <a:extLst>
              <a:ext uri="{FF2B5EF4-FFF2-40B4-BE49-F238E27FC236}">
                <a16:creationId xmlns:a16="http://schemas.microsoft.com/office/drawing/2014/main" id="{6A55F129-818D-23FC-3F01-8BCD287DB2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455" y="6076303"/>
            <a:ext cx="703090" cy="46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21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142B98E2-70DD-578A-19EB-2D3BA7D87B5B}"/>
              </a:ext>
            </a:extLst>
          </p:cNvPr>
          <p:cNvSpPr txBox="1"/>
          <p:nvPr/>
        </p:nvSpPr>
        <p:spPr>
          <a:xfrm>
            <a:off x="650601" y="1392395"/>
            <a:ext cx="71916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 err="1"/>
              <a:t>Cari</a:t>
            </a:r>
            <a:r>
              <a:rPr lang="pt-PT" dirty="0"/>
              <a:t> </a:t>
            </a:r>
            <a:r>
              <a:rPr lang="pt-PT" dirty="0" err="1"/>
              <a:t>giovani</a:t>
            </a:r>
            <a:r>
              <a:rPr lang="pt-PT" dirty="0"/>
              <a:t>, </a:t>
            </a:r>
            <a:r>
              <a:rPr lang="pt-PT" dirty="0" err="1"/>
              <a:t>voi</a:t>
            </a:r>
            <a:r>
              <a:rPr lang="pt-PT" dirty="0"/>
              <a:t> </a:t>
            </a:r>
            <a:r>
              <a:rPr lang="pt-PT" dirty="0" err="1"/>
              <a:t>siete</a:t>
            </a:r>
            <a:r>
              <a:rPr lang="pt-PT" dirty="0"/>
              <a:t> </a:t>
            </a:r>
            <a:r>
              <a:rPr lang="pt-PT" dirty="0" err="1"/>
              <a:t>portavoce</a:t>
            </a:r>
            <a:r>
              <a:rPr lang="pt-PT" dirty="0"/>
              <a:t> </a:t>
            </a:r>
            <a:r>
              <a:rPr lang="pt-PT" dirty="0" err="1"/>
              <a:t>di</a:t>
            </a:r>
            <a:r>
              <a:rPr lang="pt-PT" dirty="0"/>
              <a:t> una </a:t>
            </a:r>
            <a:r>
              <a:rPr lang="pt-PT" dirty="0" err="1"/>
              <a:t>narrazione</a:t>
            </a:r>
            <a:r>
              <a:rPr lang="pt-PT" dirty="0"/>
              <a:t> </a:t>
            </a:r>
            <a:r>
              <a:rPr lang="pt-PT" dirty="0" err="1"/>
              <a:t>europea</a:t>
            </a:r>
            <a:r>
              <a:rPr lang="pt-PT" dirty="0"/>
              <a:t> importante e </a:t>
            </a:r>
            <a:r>
              <a:rPr lang="pt-PT" dirty="0" err="1"/>
              <a:t>corretta</a:t>
            </a:r>
            <a:r>
              <a:rPr lang="pt-PT" dirty="0"/>
              <a:t>!</a:t>
            </a:r>
          </a:p>
          <a:p>
            <a:endParaRPr lang="pt-PT" dirty="0"/>
          </a:p>
          <a:p>
            <a:r>
              <a:rPr lang="pt-PT" dirty="0" err="1"/>
              <a:t>Analizzare</a:t>
            </a:r>
            <a:r>
              <a:rPr lang="pt-PT" dirty="0"/>
              <a:t> i </a:t>
            </a:r>
            <a:r>
              <a:rPr lang="pt-PT" dirty="0" err="1"/>
              <a:t>progetti</a:t>
            </a:r>
            <a:r>
              <a:rPr lang="pt-PT" dirty="0"/>
              <a:t> </a:t>
            </a:r>
            <a:r>
              <a:rPr lang="pt-PT" dirty="0" err="1"/>
              <a:t>europei</a:t>
            </a:r>
            <a:r>
              <a:rPr lang="pt-PT" dirty="0"/>
              <a:t> </a:t>
            </a:r>
            <a:r>
              <a:rPr lang="pt-PT" dirty="0" err="1"/>
              <a:t>finanziati</a:t>
            </a:r>
            <a:r>
              <a:rPr lang="pt-PT" dirty="0"/>
              <a:t> </a:t>
            </a:r>
            <a:r>
              <a:rPr lang="pt-PT" dirty="0" err="1"/>
              <a:t>dalla</a:t>
            </a:r>
            <a:r>
              <a:rPr lang="pt-PT" dirty="0"/>
              <a:t> politica </a:t>
            </a:r>
            <a:r>
              <a:rPr lang="pt-PT" dirty="0" err="1"/>
              <a:t>di</a:t>
            </a:r>
            <a:r>
              <a:rPr lang="pt-PT" dirty="0"/>
              <a:t> </a:t>
            </a:r>
            <a:r>
              <a:rPr lang="pt-PT" dirty="0" err="1"/>
              <a:t>coesione</a:t>
            </a:r>
            <a:r>
              <a:rPr lang="pt-PT" dirty="0"/>
              <a:t> sul </a:t>
            </a:r>
            <a:r>
              <a:rPr lang="pt-PT" dirty="0" err="1"/>
              <a:t>territorio</a:t>
            </a:r>
            <a:r>
              <a:rPr lang="pt-PT" dirty="0"/>
              <a:t> vi consente </a:t>
            </a:r>
            <a:r>
              <a:rPr lang="pt-PT" dirty="0" err="1"/>
              <a:t>di</a:t>
            </a:r>
            <a:r>
              <a:rPr lang="pt-PT" dirty="0"/>
              <a:t> </a:t>
            </a:r>
            <a:r>
              <a:rPr lang="pt-PT" dirty="0" err="1"/>
              <a:t>essere</a:t>
            </a:r>
            <a:r>
              <a:rPr lang="pt-PT" dirty="0"/>
              <a:t> </a:t>
            </a:r>
            <a:r>
              <a:rPr lang="pt-PT" dirty="0" err="1"/>
              <a:t>moltiplicatori</a:t>
            </a:r>
            <a:r>
              <a:rPr lang="pt-PT" dirty="0"/>
              <a:t> </a:t>
            </a:r>
            <a:r>
              <a:rPr lang="pt-PT" dirty="0" err="1"/>
              <a:t>di</a:t>
            </a:r>
            <a:r>
              <a:rPr lang="pt-PT" dirty="0"/>
              <a:t> </a:t>
            </a:r>
            <a:r>
              <a:rPr lang="pt-PT" dirty="0" err="1"/>
              <a:t>messaggi</a:t>
            </a:r>
            <a:r>
              <a:rPr lang="pt-PT" dirty="0"/>
              <a:t> </a:t>
            </a:r>
            <a:r>
              <a:rPr lang="pt-PT" dirty="0" err="1"/>
              <a:t>di</a:t>
            </a:r>
            <a:r>
              <a:rPr lang="pt-PT" dirty="0"/>
              <a:t> </a:t>
            </a:r>
            <a:r>
              <a:rPr lang="pt-PT" dirty="0" err="1"/>
              <a:t>coerenza</a:t>
            </a:r>
            <a:r>
              <a:rPr lang="pt-PT" dirty="0"/>
              <a:t> sul: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Valore </a:t>
            </a:r>
            <a:r>
              <a:rPr lang="pt-PT" dirty="0" err="1"/>
              <a:t>della</a:t>
            </a:r>
            <a:r>
              <a:rPr lang="pt-PT" dirty="0"/>
              <a:t> </a:t>
            </a:r>
            <a:r>
              <a:rPr lang="pt-PT" dirty="0" err="1"/>
              <a:t>democrazia</a:t>
            </a:r>
            <a:r>
              <a:rPr lang="pt-PT" dirty="0"/>
              <a:t> </a:t>
            </a:r>
            <a:r>
              <a:rPr lang="pt-PT" dirty="0" err="1"/>
              <a:t>partecipata</a:t>
            </a:r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Valore </a:t>
            </a:r>
            <a:r>
              <a:rPr lang="pt-PT" dirty="0" err="1"/>
              <a:t>dell’investimento</a:t>
            </a:r>
            <a:r>
              <a:rPr lang="pt-PT" dirty="0"/>
              <a:t> </a:t>
            </a:r>
            <a:r>
              <a:rPr lang="pt-PT" dirty="0" err="1"/>
              <a:t>destinato</a:t>
            </a:r>
            <a:r>
              <a:rPr lang="pt-PT" dirty="0"/>
              <a:t> </a:t>
            </a:r>
            <a:r>
              <a:rPr lang="pt-PT" dirty="0" err="1"/>
              <a:t>allo</a:t>
            </a:r>
            <a:r>
              <a:rPr lang="pt-PT" dirty="0"/>
              <a:t> </a:t>
            </a:r>
            <a:r>
              <a:rPr lang="pt-PT" dirty="0" err="1"/>
              <a:t>sviluppo</a:t>
            </a:r>
            <a:r>
              <a:rPr lang="pt-PT" dirty="0"/>
              <a:t> dei </a:t>
            </a:r>
            <a:r>
              <a:rPr lang="pt-PT" dirty="0" err="1"/>
              <a:t>territorio</a:t>
            </a:r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Valore </a:t>
            </a:r>
            <a:r>
              <a:rPr lang="pt-PT" dirty="0" err="1"/>
              <a:t>sull’importanza</a:t>
            </a:r>
            <a:r>
              <a:rPr lang="pt-PT" dirty="0"/>
              <a:t> </a:t>
            </a:r>
            <a:r>
              <a:rPr lang="pt-PT" dirty="0" err="1"/>
              <a:t>di</a:t>
            </a:r>
            <a:r>
              <a:rPr lang="pt-PT" dirty="0"/>
              <a:t> </a:t>
            </a:r>
            <a:r>
              <a:rPr lang="pt-PT" dirty="0" err="1"/>
              <a:t>integrare</a:t>
            </a:r>
            <a:r>
              <a:rPr lang="pt-PT" dirty="0"/>
              <a:t> i curricula </a:t>
            </a:r>
            <a:r>
              <a:rPr lang="pt-PT" dirty="0" err="1"/>
              <a:t>scolastici</a:t>
            </a:r>
            <a:r>
              <a:rPr lang="pt-PT" dirty="0"/>
              <a:t> </a:t>
            </a:r>
            <a:r>
              <a:rPr lang="pt-PT" dirty="0" err="1"/>
              <a:t>con</a:t>
            </a:r>
            <a:r>
              <a:rPr lang="pt-PT" dirty="0"/>
              <a:t> </a:t>
            </a:r>
            <a:r>
              <a:rPr lang="pt-PT" dirty="0" err="1"/>
              <a:t>nuove</a:t>
            </a:r>
            <a:r>
              <a:rPr lang="pt-PT" dirty="0"/>
              <a:t> </a:t>
            </a:r>
            <a:r>
              <a:rPr lang="pt-PT" dirty="0" err="1"/>
              <a:t>competenze</a:t>
            </a:r>
            <a:r>
              <a:rPr lang="pt-PT" dirty="0"/>
              <a:t> e </a:t>
            </a:r>
            <a:r>
              <a:rPr lang="pt-PT" dirty="0" err="1"/>
              <a:t>conoscenze</a:t>
            </a:r>
            <a:r>
              <a:rPr lang="pt-PT" dirty="0"/>
              <a:t> </a:t>
            </a:r>
            <a:r>
              <a:rPr lang="pt-PT" dirty="0" err="1"/>
              <a:t>trasversali</a:t>
            </a: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“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L'Europa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non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potrà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farsi in una sola volta, né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sarà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costruita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tutta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insieme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; essa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sorgerà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da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realizzazioni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concrete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che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creino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anzitutto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una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solidarietà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di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Google Sans"/>
              </a:rPr>
              <a:t>fatto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.”</a:t>
            </a:r>
          </a:p>
          <a:p>
            <a:r>
              <a:rPr lang="pt-BR" dirty="0">
                <a:solidFill>
                  <a:srgbClr val="202124"/>
                </a:solidFill>
                <a:latin typeface="Google Sans"/>
              </a:rPr>
              <a:t>				</a:t>
            </a:r>
            <a:r>
              <a:rPr lang="pt-BR" dirty="0">
                <a:latin typeface="Google Sans"/>
              </a:rPr>
              <a:t>             </a:t>
            </a:r>
            <a:r>
              <a:rPr lang="pt-BR" sz="1400" b="0" i="0" dirty="0">
                <a:effectLst/>
                <a:latin typeface="arial" panose="020B0604020202020204" pitchFamily="34" charset="0"/>
              </a:rPr>
              <a:t>Robert </a:t>
            </a:r>
            <a:r>
              <a:rPr lang="pt-BR" sz="1400" b="0" i="0" dirty="0" err="1">
                <a:effectLst/>
                <a:latin typeface="arial" panose="020B0604020202020204" pitchFamily="34" charset="0"/>
              </a:rPr>
              <a:t>Schuman</a:t>
            </a:r>
            <a:r>
              <a:rPr lang="pt-BR" sz="1400" dirty="0">
                <a:latin typeface="Google Sans"/>
              </a:rPr>
              <a:t>, 1950</a:t>
            </a:r>
            <a:endParaRPr lang="pt-PT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11B8023-5464-65AD-2584-4A38A97767F4}"/>
              </a:ext>
            </a:extLst>
          </p:cNvPr>
          <p:cNvSpPr txBox="1">
            <a:spLocks/>
          </p:cNvSpPr>
          <p:nvPr/>
        </p:nvSpPr>
        <p:spPr>
          <a:xfrm>
            <a:off x="2170335" y="382699"/>
            <a:ext cx="9109867" cy="1555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000" dirty="0">
                <a:solidFill>
                  <a:srgbClr val="2A61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bocca al lupo a tutti i team</a:t>
            </a:r>
            <a:r>
              <a:rPr lang="pt-IT" sz="5400" dirty="0">
                <a:solidFill>
                  <a:srgbClr val="2A61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!!</a:t>
            </a:r>
            <a:endParaRPr lang="pt-IT" sz="4000" dirty="0">
              <a:solidFill>
                <a:srgbClr val="2A61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64531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9391aa-2ec2-4bdd-82c7-879907079d73">
            <a:hlinkClick r:id="" action="ppaction://media"/>
            <a:extLst>
              <a:ext uri="{FF2B5EF4-FFF2-40B4-BE49-F238E27FC236}">
                <a16:creationId xmlns:a16="http://schemas.microsoft.com/office/drawing/2014/main" id="{DB22617C-83B2-2DEF-2B13-A732EC7F0F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2" y="3175"/>
            <a:ext cx="12180887" cy="689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1D05A-0D5A-106E-DDE8-D17CAA4FDFEC}"/>
              </a:ext>
            </a:extLst>
          </p:cNvPr>
          <p:cNvSpPr txBox="1">
            <a:spLocks/>
          </p:cNvSpPr>
          <p:nvPr/>
        </p:nvSpPr>
        <p:spPr>
          <a:xfrm>
            <a:off x="3621779" y="1737579"/>
            <a:ext cx="9109867" cy="1555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000" dirty="0">
                <a:solidFill>
                  <a:srgbClr val="2A61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Evento premiazione </a:t>
            </a:r>
          </a:p>
        </p:txBody>
      </p:sp>
      <p:pic>
        <p:nvPicPr>
          <p:cNvPr id="4098" name="Picture 2" descr="A Scuola di OpenCoesione: Using Open Data in schools for the development of  civic awareness | Open Education Working Group">
            <a:extLst>
              <a:ext uri="{FF2B5EF4-FFF2-40B4-BE49-F238E27FC236}">
                <a16:creationId xmlns:a16="http://schemas.microsoft.com/office/drawing/2014/main" id="{1212B22D-57D0-89D4-A911-940191065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22957" r="12800" b="18995"/>
          <a:stretch/>
        </p:blipFill>
        <p:spPr bwMode="auto">
          <a:xfrm>
            <a:off x="2377596" y="2866623"/>
            <a:ext cx="6685613" cy="155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A12FBD4-FE33-97EC-CD86-AA5C5BB5789A}"/>
              </a:ext>
            </a:extLst>
          </p:cNvPr>
          <p:cNvSpPr txBox="1">
            <a:spLocks/>
          </p:cNvSpPr>
          <p:nvPr/>
        </p:nvSpPr>
        <p:spPr>
          <a:xfrm>
            <a:off x="4626119" y="764602"/>
            <a:ext cx="9109867" cy="1555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6600" b="0" dirty="0">
                <a:solidFill>
                  <a:srgbClr val="E26A5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09/05/23</a:t>
            </a:r>
            <a:endParaRPr lang="pt-IT" sz="4800" b="0" dirty="0">
              <a:solidFill>
                <a:srgbClr val="E26A5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EB4DF74-8786-CF56-061B-3124F160BAEC}"/>
              </a:ext>
            </a:extLst>
          </p:cNvPr>
          <p:cNvSpPr txBox="1">
            <a:spLocks/>
          </p:cNvSpPr>
          <p:nvPr/>
        </p:nvSpPr>
        <p:spPr>
          <a:xfrm>
            <a:off x="2098962" y="5125829"/>
            <a:ext cx="8835169" cy="1555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IT" sz="2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áfico 10" descr="Seta: girar para a direita com preenchimento sólido">
            <a:extLst>
              <a:ext uri="{FF2B5EF4-FFF2-40B4-BE49-F238E27FC236}">
                <a16:creationId xmlns:a16="http://schemas.microsoft.com/office/drawing/2014/main" id="{1E044437-62AE-6059-8581-6BD2595D3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899640">
            <a:off x="8198597" y="2002503"/>
            <a:ext cx="1387568" cy="13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02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CB1552-FF3A-48C3-9658-347E8DB7F1A1}"/>
              </a:ext>
            </a:extLst>
          </p:cNvPr>
          <p:cNvSpPr txBox="1">
            <a:spLocks/>
          </p:cNvSpPr>
          <p:nvPr/>
        </p:nvSpPr>
        <p:spPr>
          <a:xfrm>
            <a:off x="1077890" y="90441"/>
            <a:ext cx="5018110" cy="939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dirty="0">
                <a:solidFill>
                  <a:srgbClr val="0050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Evento 17 Maggio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42F4647-9300-3D2A-F4D3-B2C720E4B49D}"/>
              </a:ext>
            </a:extLst>
          </p:cNvPr>
          <p:cNvSpPr txBox="1">
            <a:spLocks/>
          </p:cNvSpPr>
          <p:nvPr/>
        </p:nvSpPr>
        <p:spPr>
          <a:xfrm>
            <a:off x="7351274" y="130211"/>
            <a:ext cx="5018110" cy="939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Evento 18 Maggio</a:t>
            </a: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DF874724-4E86-1EDD-669D-EA38E673C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72" y="599736"/>
            <a:ext cx="4362138" cy="6242773"/>
          </a:xfrm>
          <a:prstGeom prst="rect">
            <a:avLst/>
          </a:prstGeom>
        </p:spPr>
      </p:pic>
      <p:pic>
        <p:nvPicPr>
          <p:cNvPr id="6" name="Imagem 5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35179F46-1041-4C57-E316-DB22E296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384" y="609793"/>
            <a:ext cx="4889901" cy="62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68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EE31654E-7351-DF68-7203-BF58EC068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" t="29277" r="-1445" b="24963"/>
          <a:stretch/>
        </p:blipFill>
        <p:spPr>
          <a:xfrm>
            <a:off x="5986889" y="1946792"/>
            <a:ext cx="6124402" cy="4911208"/>
          </a:xfrm>
        </p:spPr>
      </p:pic>
      <p:pic>
        <p:nvPicPr>
          <p:cNvPr id="6" name="Espaço Reservado para Conteúdo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C825EEDE-63B9-E3A4-84CF-58E7BD383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" b="86712"/>
          <a:stretch/>
        </p:blipFill>
        <p:spPr>
          <a:xfrm>
            <a:off x="2525433" y="0"/>
            <a:ext cx="7445027" cy="1759502"/>
          </a:xfrm>
          <a:prstGeom prst="rect">
            <a:avLst/>
          </a:prstGeom>
        </p:spPr>
      </p:pic>
      <p:pic>
        <p:nvPicPr>
          <p:cNvPr id="7" name="Espaço Reservado para Conteúdo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7652D594-0653-CA17-19F6-2BDCA2CF6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" t="75753" r="53052" b="16"/>
          <a:stretch/>
        </p:blipFill>
        <p:spPr>
          <a:xfrm>
            <a:off x="0" y="4072740"/>
            <a:ext cx="2809461" cy="2579980"/>
          </a:xfrm>
          <a:prstGeom prst="rect">
            <a:avLst/>
          </a:prstGeom>
        </p:spPr>
      </p:pic>
      <p:pic>
        <p:nvPicPr>
          <p:cNvPr id="8" name="Espaço Reservado para Conteúdo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604EAA8-AD13-243E-337E-D4D78BBA1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" t="13666" b="68341"/>
          <a:stretch/>
        </p:blipFill>
        <p:spPr>
          <a:xfrm>
            <a:off x="0" y="1946792"/>
            <a:ext cx="5986889" cy="1920669"/>
          </a:xfrm>
          <a:prstGeom prst="rect">
            <a:avLst/>
          </a:prstGeom>
        </p:spPr>
      </p:pic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53B438AC-062E-1B6A-EE20-5796D3D8A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61" y="4072740"/>
            <a:ext cx="3177428" cy="261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8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055EEB8-F7A6-F1C5-FE82-7F47E841C4BC}"/>
              </a:ext>
            </a:extLst>
          </p:cNvPr>
          <p:cNvSpPr txBox="1"/>
          <p:nvPr/>
        </p:nvSpPr>
        <p:spPr>
          <a:xfrm>
            <a:off x="5786203" y="800573"/>
            <a:ext cx="5778879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latin typeface="Neue Haas Grotesk Text Pro" panose="020B0504020202020204" pitchFamily="34" charset="77"/>
              </a:rPr>
              <a:t>Saluti</a:t>
            </a:r>
            <a:r>
              <a:rPr lang="pt-PT" sz="1600" b="1" dirty="0">
                <a:latin typeface="Neue Haas Grotesk Text Pro" panose="020B0504020202020204" pitchFamily="34" charset="77"/>
              </a:rPr>
              <a:t> </a:t>
            </a:r>
            <a:r>
              <a:rPr lang="pt-PT" sz="1600" b="1" dirty="0" err="1">
                <a:latin typeface="Neue Haas Grotesk Text Pro" panose="020B0504020202020204" pitchFamily="34" charset="77"/>
              </a:rPr>
              <a:t>Istituzionali</a:t>
            </a:r>
            <a:r>
              <a:rPr lang="pt-PT" sz="1600" b="1" dirty="0">
                <a:latin typeface="Neue Haas Grotesk Text Pro" panose="020B0504020202020204" pitchFamily="34" charset="77"/>
              </a:rPr>
              <a:t> - </a:t>
            </a:r>
            <a:r>
              <a:rPr lang="pt-PT" sz="1600" dirty="0">
                <a:latin typeface="Neue Haas Grotesk Text Pro" panose="020B0504020202020204" pitchFamily="34" charset="77"/>
              </a:rPr>
              <a:t>Giorgio </a:t>
            </a:r>
            <a:r>
              <a:rPr lang="pt-PT" sz="1600" dirty="0" err="1">
                <a:latin typeface="Neue Haas Grotesk Text Pro" panose="020B0504020202020204" pitchFamily="34" charset="77"/>
              </a:rPr>
              <a:t>Scichilone</a:t>
            </a:r>
            <a:endParaRPr lang="pt-PT" sz="1600" dirty="0">
              <a:latin typeface="Neue Haas Grotesk Text Pro" panose="020B0504020202020204" pitchFamily="34" charset="77"/>
            </a:endParaRPr>
          </a:p>
          <a:p>
            <a:endParaRPr lang="pt-PT" sz="1600" dirty="0">
              <a:latin typeface="Neue Haas Grotesk Text Pro" panose="020B0504020202020204" pitchFamily="34" charset="77"/>
            </a:endParaRPr>
          </a:p>
          <a:p>
            <a:r>
              <a:rPr lang="pt-PT" sz="1600" b="1" dirty="0" err="1">
                <a:latin typeface="Neue Haas Grotesk Text Pro" panose="020B0504020202020204" pitchFamily="34" charset="77"/>
              </a:rPr>
              <a:t>Saluti</a:t>
            </a:r>
            <a:r>
              <a:rPr lang="pt-PT" sz="1600" b="1" dirty="0">
                <a:latin typeface="Neue Haas Grotesk Text Pro" panose="020B0504020202020204" pitchFamily="34" charset="77"/>
              </a:rPr>
              <a:t> </a:t>
            </a:r>
            <a:r>
              <a:rPr lang="pt-PT" sz="1600" b="1" dirty="0" err="1">
                <a:latin typeface="Neue Haas Grotesk Text Pro" panose="020B0504020202020204" pitchFamily="34" charset="77"/>
              </a:rPr>
              <a:t>Istituzionali</a:t>
            </a:r>
            <a:r>
              <a:rPr lang="pt-PT" sz="1600" b="1" dirty="0">
                <a:latin typeface="Neue Haas Grotesk Text Pro" panose="020B0504020202020204" pitchFamily="34" charset="77"/>
              </a:rPr>
              <a:t> - </a:t>
            </a:r>
            <a:r>
              <a:rPr lang="pt-PT" sz="1600" dirty="0">
                <a:latin typeface="Neue Haas Grotesk Text Pro" panose="020B0504020202020204" pitchFamily="34" charset="77"/>
              </a:rPr>
              <a:t>Francesco Torre</a:t>
            </a:r>
          </a:p>
          <a:p>
            <a:endParaRPr lang="pt-PT" sz="1600" dirty="0">
              <a:latin typeface="Neue Haas Grotesk Text Pro" panose="020B0504020202020204" pitchFamily="34" charset="77"/>
            </a:endParaRPr>
          </a:p>
          <a:p>
            <a:r>
              <a:rPr lang="pt-PT" sz="1600" b="1" dirty="0">
                <a:latin typeface="Neue Haas Grotesk Text Pro" panose="020B0504020202020204" pitchFamily="34" charset="77"/>
              </a:rPr>
              <a:t>Team </a:t>
            </a:r>
            <a:r>
              <a:rPr lang="pt-PT" sz="1600" b="1" dirty="0" err="1">
                <a:latin typeface="Neue Haas Grotesk Text Pro" panose="020B0504020202020204" pitchFamily="34" charset="77"/>
              </a:rPr>
              <a:t>Asoc</a:t>
            </a:r>
            <a:r>
              <a:rPr lang="pt-PT" sz="1600" b="1" dirty="0">
                <a:latin typeface="Neue Haas Grotesk Text Pro" panose="020B0504020202020204" pitchFamily="34" charset="77"/>
              </a:rPr>
              <a:t> </a:t>
            </a:r>
            <a:r>
              <a:rPr lang="pt-PT" sz="1600" b="1" dirty="0" err="1">
                <a:latin typeface="Neue Haas Grotesk Text Pro" panose="020B0504020202020204" pitchFamily="34" charset="77"/>
              </a:rPr>
              <a:t>Centrale</a:t>
            </a:r>
            <a:r>
              <a:rPr lang="pt-PT" sz="1600" b="1" dirty="0">
                <a:latin typeface="Neue Haas Grotesk Text Pro" panose="020B0504020202020204" pitchFamily="34" charset="77"/>
              </a:rPr>
              <a:t> - </a:t>
            </a:r>
            <a:r>
              <a:rPr lang="pt-PT" sz="1600" dirty="0" err="1">
                <a:latin typeface="Neue Haas Grotesk Text Pro" panose="020B0504020202020204" pitchFamily="34" charset="77"/>
              </a:rPr>
              <a:t>Gianmarco</a:t>
            </a:r>
            <a:r>
              <a:rPr lang="pt-PT" sz="1600" dirty="0">
                <a:latin typeface="Neue Haas Grotesk Text Pro" panose="020B0504020202020204" pitchFamily="34" charset="77"/>
              </a:rPr>
              <a:t> </a:t>
            </a:r>
            <a:r>
              <a:rPr lang="pt-PT" sz="1600" dirty="0" err="1">
                <a:latin typeface="Neue Haas Grotesk Text Pro" panose="020B0504020202020204" pitchFamily="34" charset="77"/>
              </a:rPr>
              <a:t>Guazzo</a:t>
            </a:r>
            <a:endParaRPr lang="pt-PT" sz="1600" dirty="0">
              <a:latin typeface="Neue Haas Grotesk Text Pro" panose="020B0504020202020204" pitchFamily="34" charset="77"/>
            </a:endParaRPr>
          </a:p>
          <a:p>
            <a:endParaRPr lang="pt-PT" sz="1600" dirty="0">
              <a:latin typeface="Neue Haas Grotesk Text Pro" panose="020B0504020202020204" pitchFamily="34" charset="77"/>
            </a:endParaRPr>
          </a:p>
          <a:p>
            <a:r>
              <a:rPr lang="pt-PT" sz="1600" b="1" dirty="0" err="1">
                <a:latin typeface="Neue Haas Grotesk Text Pro" panose="020B0504020202020204" pitchFamily="34" charset="77"/>
              </a:rPr>
              <a:t>Il</a:t>
            </a:r>
            <a:r>
              <a:rPr lang="pt-PT" sz="1600" b="1" dirty="0">
                <a:latin typeface="Neue Haas Grotesk Text Pro" panose="020B0504020202020204" pitchFamily="34" charset="77"/>
              </a:rPr>
              <a:t> valore </a:t>
            </a:r>
            <a:r>
              <a:rPr lang="pt-PT" sz="1600" b="1" dirty="0" err="1">
                <a:latin typeface="Neue Haas Grotesk Text Pro" panose="020B0504020202020204" pitchFamily="34" charset="77"/>
              </a:rPr>
              <a:t>dell’Anno</a:t>
            </a:r>
            <a:r>
              <a:rPr lang="pt-PT" sz="1600" b="1" dirty="0">
                <a:latin typeface="Neue Haas Grotesk Text Pro" panose="020B0504020202020204" pitchFamily="34" charset="77"/>
              </a:rPr>
              <a:t> </a:t>
            </a:r>
            <a:r>
              <a:rPr lang="pt-PT" sz="1600" b="1" dirty="0" err="1">
                <a:latin typeface="Neue Haas Grotesk Text Pro" panose="020B0504020202020204" pitchFamily="34" charset="77"/>
              </a:rPr>
              <a:t>Europeo</a:t>
            </a:r>
            <a:r>
              <a:rPr lang="pt-PT" sz="1600" b="1" dirty="0">
                <a:latin typeface="Neue Haas Grotesk Text Pro" panose="020B0504020202020204" pitchFamily="34" charset="77"/>
              </a:rPr>
              <a:t> </a:t>
            </a:r>
            <a:r>
              <a:rPr lang="pt-PT" sz="1600" b="1" dirty="0" err="1">
                <a:latin typeface="Neue Haas Grotesk Text Pro" panose="020B0504020202020204" pitchFamily="34" charset="77"/>
              </a:rPr>
              <a:t>delle</a:t>
            </a:r>
            <a:r>
              <a:rPr lang="pt-PT" sz="1600" b="1" dirty="0">
                <a:latin typeface="Neue Haas Grotesk Text Pro" panose="020B0504020202020204" pitchFamily="34" charset="77"/>
              </a:rPr>
              <a:t> </a:t>
            </a:r>
            <a:r>
              <a:rPr lang="pt-PT" sz="1600" b="1" dirty="0" err="1">
                <a:latin typeface="Neue Haas Grotesk Text Pro" panose="020B0504020202020204" pitchFamily="34" charset="77"/>
              </a:rPr>
              <a:t>Competenze</a:t>
            </a:r>
            <a:r>
              <a:rPr lang="pt-PT" sz="1600" b="1" dirty="0">
                <a:latin typeface="Neue Haas Grotesk Text Pro" panose="020B0504020202020204" pitchFamily="34" charset="77"/>
              </a:rPr>
              <a:t> - </a:t>
            </a:r>
            <a:r>
              <a:rPr lang="pt-PT" sz="1600" dirty="0">
                <a:latin typeface="Neue Haas Grotesk Text Pro" panose="020B0504020202020204" pitchFamily="34" charset="77"/>
              </a:rPr>
              <a:t> Marta </a:t>
            </a:r>
            <a:r>
              <a:rPr lang="pt-PT" sz="1600" dirty="0" err="1">
                <a:latin typeface="Neue Haas Grotesk Text Pro" panose="020B0504020202020204" pitchFamily="34" charset="77"/>
              </a:rPr>
              <a:t>Ferrantelli</a:t>
            </a:r>
            <a:endParaRPr lang="pt-PT" sz="1600" dirty="0">
              <a:latin typeface="Neue Haas Grotesk Text Pro" panose="020B0504020202020204" pitchFamily="34" charset="77"/>
            </a:endParaRPr>
          </a:p>
          <a:p>
            <a:endParaRPr lang="pt-PT" sz="1600" dirty="0">
              <a:latin typeface="Neue Haas Grotesk Text Pro" panose="020B0504020202020204" pitchFamily="34" charset="77"/>
            </a:endParaRPr>
          </a:p>
          <a:p>
            <a:r>
              <a:rPr lang="pt-PT" sz="1600" b="1" dirty="0" err="1">
                <a:latin typeface="Neue Haas Grotesk Text Pro" panose="020B0504020202020204" pitchFamily="34" charset="77"/>
              </a:rPr>
              <a:t>Presentazioni</a:t>
            </a:r>
            <a:r>
              <a:rPr lang="pt-PT" sz="1600" b="1" dirty="0">
                <a:latin typeface="Neue Haas Grotesk Text Pro" panose="020B0504020202020204" pitchFamily="34" charset="77"/>
              </a:rPr>
              <a:t> Team ASOC </a:t>
            </a:r>
            <a:r>
              <a:rPr lang="pt-PT" sz="1600" dirty="0">
                <a:latin typeface="Neue Haas Grotesk Text Pro" panose="020B0504020202020204" pitchFamily="34" charset="77"/>
              </a:rPr>
              <a:t>(Primo round)</a:t>
            </a:r>
            <a:endParaRPr lang="pt-IT" sz="1600" dirty="0">
              <a:latin typeface="Neue Haas Grotesk Text Pro" panose="020B0504020202020204" pitchFamily="34" charset="77"/>
            </a:endParaRPr>
          </a:p>
          <a:p>
            <a:endParaRPr lang="pt-PT" sz="1600" dirty="0">
              <a:latin typeface="Neue Haas Grotesk Text Pro" panose="020B0504020202020204" pitchFamily="34" charset="77"/>
            </a:endParaRPr>
          </a:p>
          <a:p>
            <a:r>
              <a:rPr lang="pt-PT" sz="1600" b="1" dirty="0" err="1">
                <a:latin typeface="Neue Haas Grotesk Text Pro" panose="020B0504020202020204" pitchFamily="34" charset="77"/>
              </a:rPr>
              <a:t>Presentazioni</a:t>
            </a:r>
            <a:r>
              <a:rPr lang="pt-PT" sz="1600" b="1" dirty="0">
                <a:latin typeface="Neue Haas Grotesk Text Pro" panose="020B0504020202020204" pitchFamily="34" charset="77"/>
              </a:rPr>
              <a:t> - </a:t>
            </a:r>
            <a:r>
              <a:rPr lang="pt-PT" sz="1600" dirty="0">
                <a:latin typeface="Neue Haas Grotesk Text Pro" panose="020B0504020202020204" pitchFamily="34" charset="77"/>
              </a:rPr>
              <a:t>Eleonora </a:t>
            </a:r>
            <a:r>
              <a:rPr lang="pt-PT" sz="1600" dirty="0" err="1">
                <a:latin typeface="Neue Haas Grotesk Text Pro" panose="020B0504020202020204" pitchFamily="34" charset="77"/>
              </a:rPr>
              <a:t>Curcuraci</a:t>
            </a:r>
            <a:endParaRPr lang="pt-PT" sz="1600" dirty="0">
              <a:latin typeface="Neue Haas Grotesk Text Pro" panose="020B0504020202020204" pitchFamily="34" charset="77"/>
            </a:endParaRPr>
          </a:p>
          <a:p>
            <a:endParaRPr lang="pt-PT" sz="1600" dirty="0">
              <a:latin typeface="Neue Haas Grotesk Text Pro" panose="020B0504020202020204" pitchFamily="34" charset="77"/>
            </a:endParaRPr>
          </a:p>
          <a:p>
            <a:r>
              <a:rPr lang="pt-PT" sz="1600" dirty="0">
                <a:latin typeface="Neue Haas Grotesk Text Pro" panose="020B0504020202020204" pitchFamily="34" charset="77"/>
              </a:rPr>
              <a:t>- </a:t>
            </a:r>
            <a:r>
              <a:rPr lang="pt-PT" sz="1600" dirty="0" err="1">
                <a:latin typeface="Neue Haas Grotesk Text Pro" panose="020B0504020202020204" pitchFamily="34" charset="77"/>
              </a:rPr>
              <a:t>ARIBiotech</a:t>
            </a:r>
            <a:r>
              <a:rPr lang="pt-PT" sz="1600" dirty="0">
                <a:latin typeface="Neue Haas Grotesk Text Pro" panose="020B0504020202020204" pitchFamily="34" charset="77"/>
              </a:rPr>
              <a:t> (</a:t>
            </a:r>
            <a:r>
              <a:rPr lang="pt-PT" sz="1600" dirty="0" err="1">
                <a:latin typeface="Neue Haas Grotesk Text Pro" panose="020B0504020202020204" pitchFamily="34" charset="77"/>
              </a:rPr>
              <a:t>progetto</a:t>
            </a:r>
            <a:r>
              <a:rPr lang="pt-PT" sz="1600" dirty="0">
                <a:latin typeface="Neue Haas Grotesk Text Pro" panose="020B0504020202020204" pitchFamily="34" charset="77"/>
              </a:rPr>
              <a:t> </a:t>
            </a:r>
            <a:r>
              <a:rPr lang="pt-PT" sz="1600" dirty="0" err="1">
                <a:latin typeface="Neue Haas Grotesk Text Pro" panose="020B0504020202020204" pitchFamily="34" charset="77"/>
              </a:rPr>
              <a:t>di</a:t>
            </a:r>
            <a:r>
              <a:rPr lang="pt-PT" sz="1600" dirty="0">
                <a:latin typeface="Neue Haas Grotesk Text Pro" panose="020B0504020202020204" pitchFamily="34" charset="77"/>
              </a:rPr>
              <a:t> </a:t>
            </a:r>
            <a:r>
              <a:rPr lang="pt-PT" sz="1600" dirty="0" err="1">
                <a:latin typeface="Neue Haas Grotesk Text Pro" panose="020B0504020202020204" pitchFamily="34" charset="77"/>
              </a:rPr>
              <a:t>cooperazione</a:t>
            </a:r>
            <a:r>
              <a:rPr lang="pt-PT" sz="1600" dirty="0">
                <a:latin typeface="Neue Haas Grotesk Text Pro" panose="020B0504020202020204" pitchFamily="34" charset="77"/>
              </a:rPr>
              <a:t> </a:t>
            </a:r>
            <a:r>
              <a:rPr lang="pt-PT" sz="1600" dirty="0" err="1">
                <a:latin typeface="Neue Haas Grotesk Text Pro" panose="020B0504020202020204" pitchFamily="34" charset="77"/>
              </a:rPr>
              <a:t>trasfrontaliera</a:t>
            </a:r>
            <a:r>
              <a:rPr lang="pt-PT" sz="1600" dirty="0">
                <a:latin typeface="Neue Haas Grotesk Text Pro" panose="020B0504020202020204" pitchFamily="34" charset="77"/>
              </a:rPr>
              <a:t> </a:t>
            </a:r>
            <a:r>
              <a:rPr lang="pt-PT" sz="1600" dirty="0" err="1">
                <a:latin typeface="Neue Haas Grotesk Text Pro" panose="020B0504020202020204" pitchFamily="34" charset="77"/>
              </a:rPr>
              <a:t>Italia</a:t>
            </a:r>
            <a:r>
              <a:rPr lang="pt-PT" sz="1600" dirty="0">
                <a:latin typeface="Neue Haas Grotesk Text Pro" panose="020B0504020202020204" pitchFamily="34" charset="77"/>
              </a:rPr>
              <a:t>-Malta</a:t>
            </a:r>
          </a:p>
          <a:p>
            <a:r>
              <a:rPr lang="pt-PT" sz="1600" dirty="0">
                <a:latin typeface="Neue Haas Grotesk Text Pro" panose="020B0504020202020204" pitchFamily="34" charset="77"/>
              </a:rPr>
              <a:t>- Engage4BIO: </a:t>
            </a:r>
            <a:r>
              <a:rPr lang="pt-PT" sz="1600" dirty="0" err="1">
                <a:latin typeface="Neue Haas Grotesk Text Pro" panose="020B0504020202020204" pitchFamily="34" charset="77"/>
              </a:rPr>
              <a:t>Progetto</a:t>
            </a:r>
            <a:r>
              <a:rPr lang="pt-PT" sz="1600" dirty="0">
                <a:latin typeface="Neue Haas Grotesk Text Pro" panose="020B0504020202020204" pitchFamily="34" charset="77"/>
              </a:rPr>
              <a:t> </a:t>
            </a:r>
            <a:r>
              <a:rPr lang="pt-PT" sz="1600" dirty="0" err="1">
                <a:latin typeface="Neue Haas Grotesk Text Pro" panose="020B0504020202020204" pitchFamily="34" charset="77"/>
              </a:rPr>
              <a:t>finanziato</a:t>
            </a:r>
            <a:r>
              <a:rPr lang="pt-PT" sz="1600" dirty="0">
                <a:latin typeface="Neue Haas Grotesk Text Pro" panose="020B0504020202020204" pitchFamily="34" charset="77"/>
              </a:rPr>
              <a:t> dal </a:t>
            </a:r>
            <a:r>
              <a:rPr lang="pt-PT" sz="1600" dirty="0" err="1">
                <a:latin typeface="Neue Haas Grotesk Text Pro" panose="020B0504020202020204" pitchFamily="34" charset="77"/>
              </a:rPr>
              <a:t>programma</a:t>
            </a:r>
            <a:r>
              <a:rPr lang="pt-PT" sz="1600" dirty="0">
                <a:latin typeface="Neue Haas Grotesk Text Pro" panose="020B0504020202020204" pitchFamily="34" charset="77"/>
              </a:rPr>
              <a:t> </a:t>
            </a:r>
            <a:r>
              <a:rPr lang="pt-PT" sz="1600" dirty="0" err="1">
                <a:latin typeface="Neue Haas Grotesk Text Pro" panose="020B0504020202020204" pitchFamily="34" charset="77"/>
              </a:rPr>
              <a:t>Horizon</a:t>
            </a:r>
            <a:endParaRPr lang="pt-PT" sz="1600" dirty="0">
              <a:latin typeface="Neue Haas Grotesk Text Pro" panose="020B0504020202020204" pitchFamily="34" charset="77"/>
            </a:endParaRPr>
          </a:p>
          <a:p>
            <a:endParaRPr lang="pt-PT" sz="1600" dirty="0">
              <a:latin typeface="Neue Haas Grotesk Text Pro" panose="020B0504020202020204" pitchFamily="34" charset="77"/>
            </a:endParaRPr>
          </a:p>
          <a:p>
            <a:r>
              <a:rPr lang="pt-PT" sz="1600" b="1" dirty="0" err="1">
                <a:latin typeface="Neue Haas Grotesk Text Pro" panose="020B0504020202020204" pitchFamily="34" charset="77"/>
              </a:rPr>
              <a:t>Presentazioni</a:t>
            </a:r>
            <a:r>
              <a:rPr lang="pt-PT" sz="1600" b="1" dirty="0">
                <a:latin typeface="Neue Haas Grotesk Text Pro" panose="020B0504020202020204" pitchFamily="34" charset="77"/>
              </a:rPr>
              <a:t> Team ASOC </a:t>
            </a:r>
            <a:r>
              <a:rPr lang="pt-PT" sz="1600" dirty="0">
                <a:latin typeface="Neue Haas Grotesk Text Pro" panose="020B0504020202020204" pitchFamily="34" charset="77"/>
              </a:rPr>
              <a:t>(</a:t>
            </a:r>
            <a:r>
              <a:rPr lang="pt-PT" sz="1600" dirty="0" err="1">
                <a:latin typeface="Neue Haas Grotesk Text Pro" panose="020B0504020202020204" pitchFamily="34" charset="77"/>
              </a:rPr>
              <a:t>Secondo</a:t>
            </a:r>
            <a:r>
              <a:rPr lang="pt-PT" sz="1600" dirty="0">
                <a:latin typeface="Neue Haas Grotesk Text Pro" panose="020B0504020202020204" pitchFamily="34" charset="77"/>
              </a:rPr>
              <a:t> round)</a:t>
            </a:r>
          </a:p>
          <a:p>
            <a:endParaRPr lang="pt-PT" sz="1600" dirty="0">
              <a:latin typeface="Neue Haas Grotesk Text Pro" panose="020B0504020202020204" pitchFamily="34" charset="77"/>
            </a:endParaRPr>
          </a:p>
          <a:p>
            <a:r>
              <a:rPr lang="pt-PT" sz="1600" b="1" dirty="0" err="1">
                <a:latin typeface="Neue Haas Grotesk Text Pro" panose="020B0504020202020204" pitchFamily="34" charset="77"/>
              </a:rPr>
              <a:t>Presentazioni</a:t>
            </a:r>
            <a:r>
              <a:rPr lang="pt-PT" sz="1600" b="1" dirty="0">
                <a:latin typeface="Neue Haas Grotesk Text Pro" panose="020B0504020202020204" pitchFamily="34" charset="77"/>
              </a:rPr>
              <a:t> Team </a:t>
            </a:r>
            <a:r>
              <a:rPr lang="pt-PT" sz="1600" b="1" dirty="0" err="1">
                <a:latin typeface="Neue Haas Grotesk Text Pro" panose="020B0504020202020204" pitchFamily="34" charset="77"/>
              </a:rPr>
              <a:t>School</a:t>
            </a:r>
            <a:r>
              <a:rPr lang="pt-PT" sz="1600" b="1" dirty="0">
                <a:latin typeface="Neue Haas Grotesk Text Pro" panose="020B0504020202020204" pitchFamily="34" charset="77"/>
              </a:rPr>
              <a:t> </a:t>
            </a:r>
            <a:r>
              <a:rPr lang="pt-PT" sz="1600" b="1" dirty="0" err="1">
                <a:latin typeface="Neue Haas Grotesk Text Pro" panose="020B0504020202020204" pitchFamily="34" charset="77"/>
              </a:rPr>
              <a:t>Ambassator</a:t>
            </a:r>
            <a:endParaRPr lang="pt-PT" sz="1600" b="1" dirty="0">
              <a:latin typeface="Neue Haas Grotesk Text Pro" panose="020B0504020202020204" pitchFamily="34" charset="77"/>
            </a:endParaRPr>
          </a:p>
          <a:p>
            <a:endParaRPr lang="pt-PT" sz="1600" dirty="0">
              <a:latin typeface="Neue Haas Grotesk Text Pro" panose="020B0504020202020204" pitchFamily="34" charset="77"/>
            </a:endParaRPr>
          </a:p>
          <a:p>
            <a:r>
              <a:rPr lang="pt-PT" sz="1600" b="1" dirty="0">
                <a:latin typeface="Neue Haas Grotesk Text Pro" panose="020B0504020202020204" pitchFamily="34" charset="77"/>
              </a:rPr>
              <a:t>  </a:t>
            </a:r>
            <a:r>
              <a:rPr lang="pt-PT" sz="1600" b="1" i="0" u="none" strike="noStrike" dirty="0">
                <a:effectLst/>
                <a:latin typeface="Neue Haas Grotesk Text Pro" panose="020B0504020202020204" pitchFamily="34" charset="77"/>
              </a:rPr>
              <a:t>- </a:t>
            </a:r>
            <a:r>
              <a:rPr lang="pt-BR" sz="1600" b="0" i="0" u="none" strike="noStrike" dirty="0">
                <a:effectLst/>
                <a:latin typeface="Neue Haas Grotesk Text Pro" panose="020B0504020202020204" pitchFamily="34" charset="77"/>
              </a:rPr>
              <a:t>LICEO STATALE " PASCASINO" - MARSALA (TP)</a:t>
            </a:r>
          </a:p>
          <a:p>
            <a:r>
              <a:rPr lang="pt-BR" sz="1600" dirty="0">
                <a:latin typeface="Neue Haas Grotesk Text Pro" panose="020B0504020202020204" pitchFamily="34" charset="77"/>
              </a:rPr>
              <a:t>  - </a:t>
            </a:r>
            <a:r>
              <a:rPr lang="pt-BR" sz="1600" b="0" i="0" u="none" strike="noStrike" dirty="0">
                <a:effectLst/>
                <a:latin typeface="Neue Haas Grotesk Text Pro" panose="020B0504020202020204" pitchFamily="34" charset="77"/>
              </a:rPr>
              <a:t>I.I.S. "L.S. V.FARDELLA-L.C. L.XIMENES"</a:t>
            </a:r>
            <a:endParaRPr lang="pt-BR" sz="1600" dirty="0">
              <a:effectLst/>
              <a:latin typeface="Neue Haas Grotesk Text Pro" panose="020B0504020202020204" pitchFamily="34" charset="77"/>
            </a:endParaRPr>
          </a:p>
          <a:p>
            <a:r>
              <a:rPr lang="pt-PT" sz="1600" b="1" dirty="0" err="1">
                <a:latin typeface="Neue Haas Grotesk Text Pro" panose="020B0504020202020204" pitchFamily="34" charset="77"/>
              </a:rPr>
              <a:t>Conclusione</a:t>
            </a:r>
            <a:r>
              <a:rPr lang="pt-PT" sz="1600" b="1" dirty="0">
                <a:latin typeface="Neue Haas Grotesk Text Pro" panose="020B0504020202020204" pitchFamily="34" charset="77"/>
              </a:rPr>
              <a:t>: </a:t>
            </a:r>
            <a:r>
              <a:rPr lang="pt-PT" sz="1600" dirty="0" err="1">
                <a:latin typeface="Neue Haas Grotesk Text Pro" panose="020B0504020202020204" pitchFamily="34" charset="77"/>
              </a:rPr>
              <a:t>Video</a:t>
            </a:r>
            <a:r>
              <a:rPr lang="pt-PT" sz="1600" dirty="0">
                <a:latin typeface="Neue Haas Grotesk Text Pro" panose="020B0504020202020204" pitchFamily="34" charset="77"/>
              </a:rPr>
              <a:t> </a:t>
            </a:r>
            <a:r>
              <a:rPr lang="pt-PT" sz="1600" dirty="0" err="1">
                <a:latin typeface="Neue Haas Grotesk Text Pro" panose="020B0504020202020204" pitchFamily="34" charset="77"/>
              </a:rPr>
              <a:t>Europe</a:t>
            </a:r>
            <a:r>
              <a:rPr lang="pt-PT" sz="1600" dirty="0">
                <a:latin typeface="Neue Haas Grotesk Text Pro" panose="020B0504020202020204" pitchFamily="34" charset="77"/>
              </a:rPr>
              <a:t> </a:t>
            </a:r>
            <a:r>
              <a:rPr lang="pt-PT" sz="1600" dirty="0" err="1">
                <a:latin typeface="Neue Haas Grotesk Text Pro" panose="020B0504020202020204" pitchFamily="34" charset="77"/>
              </a:rPr>
              <a:t>Direct</a:t>
            </a:r>
            <a:r>
              <a:rPr lang="pt-PT" sz="1600" dirty="0">
                <a:latin typeface="Neue Haas Grotesk Text Pro" panose="020B0504020202020204" pitchFamily="34" charset="77"/>
              </a:rPr>
              <a:t> centres 2025</a:t>
            </a:r>
            <a:endParaRPr lang="pt-IT" sz="1600" dirty="0">
              <a:latin typeface="Neue Haas Grotesk Text Pro" panose="020B0504020202020204" pitchFamily="34" charset="77"/>
            </a:endParaRPr>
          </a:p>
          <a:p>
            <a:endParaRPr lang="pt-PT" dirty="0"/>
          </a:p>
          <a:p>
            <a:endParaRPr lang="pt-PT" dirty="0"/>
          </a:p>
          <a:p>
            <a:endParaRPr lang="pt-IT" dirty="0"/>
          </a:p>
        </p:txBody>
      </p:sp>
      <p:pic>
        <p:nvPicPr>
          <p:cNvPr id="7" name="Espace réservé pour une image  7" descr="A picture containing person, wall, indoor, desk  Description automatically generated">
            <a:extLst>
              <a:ext uri="{FF2B5EF4-FFF2-40B4-BE49-F238E27FC236}">
                <a16:creationId xmlns:a16="http://schemas.microsoft.com/office/drawing/2014/main" id="{828E9EF5-01F1-9575-CBF8-EBED9A3DF1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2138" y="-64594"/>
            <a:ext cx="7328341" cy="6962672"/>
          </a:xfrm>
          <a:prstGeom prst="flowChartInputOutpu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82A5CDB-7485-2044-87D4-9FED21564AFD}"/>
              </a:ext>
            </a:extLst>
          </p:cNvPr>
          <p:cNvSpPr txBox="1">
            <a:spLocks/>
          </p:cNvSpPr>
          <p:nvPr/>
        </p:nvSpPr>
        <p:spPr>
          <a:xfrm>
            <a:off x="7229110" y="185212"/>
            <a:ext cx="9109867" cy="1555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800" dirty="0">
                <a:solidFill>
                  <a:srgbClr val="27489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Giornata</a:t>
            </a:r>
          </a:p>
        </p:txBody>
      </p:sp>
      <p:pic>
        <p:nvPicPr>
          <p:cNvPr id="9" name="Image 23">
            <a:extLst>
              <a:ext uri="{FF2B5EF4-FFF2-40B4-BE49-F238E27FC236}">
                <a16:creationId xmlns:a16="http://schemas.microsoft.com/office/drawing/2014/main" id="{9223AB20-1197-C42D-0ADC-2DAB7B2E06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56" y="185212"/>
            <a:ext cx="703090" cy="46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9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055EEB8-F7A6-F1C5-FE82-7F47E841C4BC}"/>
              </a:ext>
            </a:extLst>
          </p:cNvPr>
          <p:cNvSpPr txBox="1"/>
          <p:nvPr/>
        </p:nvSpPr>
        <p:spPr>
          <a:xfrm>
            <a:off x="5126636" y="852120"/>
            <a:ext cx="5899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000" dirty="0"/>
          </a:p>
          <a:p>
            <a:endParaRPr lang="pt-PT" sz="2000" dirty="0"/>
          </a:p>
          <a:p>
            <a:endParaRPr lang="pt-IT" sz="20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63B163-05B1-8B36-4B24-D4ABF1A62D1F}"/>
              </a:ext>
            </a:extLst>
          </p:cNvPr>
          <p:cNvSpPr txBox="1">
            <a:spLocks/>
          </p:cNvSpPr>
          <p:nvPr/>
        </p:nvSpPr>
        <p:spPr>
          <a:xfrm>
            <a:off x="1828800" y="224536"/>
            <a:ext cx="11716956" cy="1555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800" dirty="0">
                <a:solidFill>
                  <a:srgbClr val="E26A5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ELENCO PRESENTAZIONI ASOC</a:t>
            </a:r>
          </a:p>
        </p:txBody>
      </p:sp>
      <p:pic>
        <p:nvPicPr>
          <p:cNvPr id="10" name="Imagem 9" descr="Tela preta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85A7CE0A-EE9A-9B45-38F6-747AB494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52" y="5001707"/>
            <a:ext cx="1106982" cy="105050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0C8AEF1-102F-C2F9-B7E0-56B33B17C811}"/>
              </a:ext>
            </a:extLst>
          </p:cNvPr>
          <p:cNvSpPr txBox="1"/>
          <p:nvPr/>
        </p:nvSpPr>
        <p:spPr>
          <a:xfrm>
            <a:off x="2330138" y="5027645"/>
            <a:ext cx="73826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Scuola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 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LICEO STATALE " PASCASINO" - MARSALA (TP) </a:t>
            </a:r>
            <a:endParaRPr lang="pt-BR" sz="1400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strike="noStrike" dirty="0">
                <a:solidFill>
                  <a:srgbClr val="5E17EB"/>
                </a:solidFill>
                <a:effectLst/>
                <a:latin typeface="YAEXJ3QTEbY 1"/>
              </a:rPr>
              <a:t>Team:</a:t>
            </a:r>
            <a:r>
              <a:rPr lang="pt-BR" sz="1400" b="0" i="0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strike="noStrike" dirty="0">
                <a:solidFill>
                  <a:srgbClr val="5E17EB"/>
                </a:solidFill>
                <a:effectLst/>
                <a:latin typeface="YAEXJ3QTEbY 1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Light Bringers (Progetto in Inglese) </a:t>
            </a:r>
            <a:endParaRPr lang="pt-BR" sz="1400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Progetto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fficiemento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tecnologico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degli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impianti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della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pubblica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illuminazione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finalizzato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alla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riduzione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dei consumi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energetici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Marsala</a:t>
            </a:r>
            <a:r>
              <a:rPr lang="pt-BR" sz="1400" b="1" i="0" u="none" strike="noStrike" dirty="0">
                <a:solidFill>
                  <a:srgbClr val="31944B"/>
                </a:solidFill>
                <a:effectLst/>
                <a:latin typeface="YAEXJ3QTEbY 1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pt-BR" sz="1400" dirty="0">
              <a:solidFill>
                <a:srgbClr val="31944B"/>
              </a:solidFill>
              <a:effectLst/>
              <a:latin typeface="YAEXJ3QTEbY 1"/>
            </a:endParaRPr>
          </a:p>
        </p:txBody>
      </p:sp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64845336-6CB4-5C16-B0C0-A5C1660A4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76" y="1011100"/>
            <a:ext cx="1282700" cy="128270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28C26F9E-2F2D-5FDA-1B2C-63213833C3A0}"/>
              </a:ext>
            </a:extLst>
          </p:cNvPr>
          <p:cNvSpPr txBox="1"/>
          <p:nvPr/>
        </p:nvSpPr>
        <p:spPr>
          <a:xfrm>
            <a:off x="2374390" y="1143230"/>
            <a:ext cx="73826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Scuola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 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G. GARIBALDI" - MARSALA (TP) </a:t>
            </a:r>
            <a:endParaRPr lang="pt-BR" sz="1400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Team: 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Green Streetlight</a:t>
            </a:r>
            <a:endParaRPr lang="pt-BR" sz="1400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strike="noStrike" dirty="0" err="1">
                <a:solidFill>
                  <a:srgbClr val="5E17EB"/>
                </a:solidFill>
                <a:effectLst/>
                <a:latin typeface="YAEXJ3QTEbY 1"/>
              </a:rPr>
              <a:t>Progetto</a:t>
            </a:r>
            <a:r>
              <a:rPr lang="pt-BR" sz="1400" b="1" i="0" strike="noStrike" dirty="0">
                <a:solidFill>
                  <a:srgbClr val="5E17EB"/>
                </a:solidFill>
                <a:effectLst/>
                <a:latin typeface="YAEXJ3QTEbY 1"/>
              </a:rPr>
              <a:t>: </a:t>
            </a:r>
            <a:r>
              <a:rPr lang="pt-BR" sz="1400" b="0" i="0" strike="noStrike" dirty="0" err="1">
                <a:solidFill>
                  <a:srgbClr val="31944B"/>
                </a:solidFill>
                <a:effectLst/>
                <a:latin typeface="YAEXJ3QTEbY 1"/>
              </a:rPr>
              <a:t>Efficiemento</a:t>
            </a:r>
            <a:r>
              <a:rPr lang="pt-BR" sz="1400" b="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tecnologico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degli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impianti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della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pubblica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illuminazione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finalizzato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alla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riduzione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dei consumi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energetici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Marsala</a:t>
            </a:r>
            <a:r>
              <a:rPr lang="pt-BR" sz="1400" b="1" i="0" u="none" strike="noStrike" dirty="0">
                <a:solidFill>
                  <a:srgbClr val="31944B"/>
                </a:solidFill>
                <a:effectLst/>
                <a:latin typeface="YAEXJ3QTEbY 1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pt-IT" sz="1400" dirty="0">
              <a:solidFill>
                <a:srgbClr val="31944B"/>
              </a:solidFill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F41F144D-25F6-92A2-5B88-42245E294942}"/>
              </a:ext>
            </a:extLst>
          </p:cNvPr>
          <p:cNvSpPr txBox="1">
            <a:spLocks/>
          </p:cNvSpPr>
          <p:nvPr/>
        </p:nvSpPr>
        <p:spPr>
          <a:xfrm>
            <a:off x="2732097" y="6322246"/>
            <a:ext cx="14927705" cy="1555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2400" dirty="0">
                <a:solidFill>
                  <a:srgbClr val="27489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PRESENTAZIONE </a:t>
            </a:r>
            <a:r>
              <a:rPr lang="pt-IT" sz="2400">
                <a:solidFill>
                  <a:srgbClr val="27489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PROGETTO ARIB</a:t>
            </a:r>
            <a:r>
              <a:rPr lang="it-IT" sz="2400">
                <a:solidFill>
                  <a:srgbClr val="27489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iotech</a:t>
            </a:r>
            <a:r>
              <a:rPr lang="pt-IT" sz="2400">
                <a:solidFill>
                  <a:srgbClr val="27489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IT" sz="2400" dirty="0">
                <a:solidFill>
                  <a:srgbClr val="27489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Engage4BIO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9D4D2C8D-D5E0-A1FD-999D-411BE17D3388}"/>
              </a:ext>
            </a:extLst>
          </p:cNvPr>
          <p:cNvSpPr txBox="1">
            <a:spLocks/>
          </p:cNvSpPr>
          <p:nvPr/>
        </p:nvSpPr>
        <p:spPr>
          <a:xfrm>
            <a:off x="200871" y="1182933"/>
            <a:ext cx="859081" cy="874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800" dirty="0">
                <a:solidFill>
                  <a:srgbClr val="E26A5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1- 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1F7F408B-51EC-E900-216C-266C266752EF}"/>
              </a:ext>
            </a:extLst>
          </p:cNvPr>
          <p:cNvSpPr txBox="1">
            <a:spLocks/>
          </p:cNvSpPr>
          <p:nvPr/>
        </p:nvSpPr>
        <p:spPr>
          <a:xfrm>
            <a:off x="200871" y="2453249"/>
            <a:ext cx="859081" cy="874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800" dirty="0">
                <a:solidFill>
                  <a:srgbClr val="E26A5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2- 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5BA0716B-B1A1-E027-6250-EB46A5D41A89}"/>
              </a:ext>
            </a:extLst>
          </p:cNvPr>
          <p:cNvSpPr txBox="1">
            <a:spLocks/>
          </p:cNvSpPr>
          <p:nvPr/>
        </p:nvSpPr>
        <p:spPr>
          <a:xfrm>
            <a:off x="200871" y="3807193"/>
            <a:ext cx="859081" cy="874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800" dirty="0">
                <a:solidFill>
                  <a:srgbClr val="E26A5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3- 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9378A29C-447A-4D5A-FA37-D9AC31DE35DF}"/>
              </a:ext>
            </a:extLst>
          </p:cNvPr>
          <p:cNvSpPr txBox="1">
            <a:spLocks/>
          </p:cNvSpPr>
          <p:nvPr/>
        </p:nvSpPr>
        <p:spPr>
          <a:xfrm>
            <a:off x="200871" y="5117987"/>
            <a:ext cx="859081" cy="874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800" dirty="0">
                <a:solidFill>
                  <a:srgbClr val="E26A5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4-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B766C7A-8203-35BB-EDD8-A9C743D9445C}"/>
              </a:ext>
            </a:extLst>
          </p:cNvPr>
          <p:cNvSpPr txBox="1"/>
          <p:nvPr/>
        </p:nvSpPr>
        <p:spPr>
          <a:xfrm>
            <a:off x="2404673" y="2254016"/>
            <a:ext cx="73826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Scuola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IS "P.MATTARELLA-D.DOLCI" C/MARE GOLFO (TP)</a:t>
            </a:r>
            <a:endParaRPr lang="pt-BR" sz="1400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Team: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sng" strike="noStrike" dirty="0" err="1">
                <a:solidFill>
                  <a:srgbClr val="5E17EB"/>
                </a:solidFill>
                <a:effectLst/>
                <a:latin typeface="YAEXJ3QTEbY 1"/>
              </a:rPr>
              <a:t>Freccia</a:t>
            </a:r>
            <a:r>
              <a:rPr lang="pt-BR" sz="1400" b="0" i="0" u="sng" strike="noStrike" dirty="0">
                <a:solidFill>
                  <a:srgbClr val="5E17EB"/>
                </a:solidFill>
                <a:effectLst/>
                <a:latin typeface="YAEXJ3QTEbY 1"/>
              </a:rPr>
              <a:t> "Rotta"</a:t>
            </a:r>
            <a:endParaRPr lang="pt-BR" sz="1400" u="sng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Progetto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Linea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ferroviaria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Palermo –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Trapani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via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Castelvetrano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–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Tratta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Alcamo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Diramazione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–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Castelvetrano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– Marsala –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Trapani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Upgrading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dell’Armamento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e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Miglioramento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dela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Sicurezza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dell’Infraestrutura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ferroviaria</a:t>
            </a:r>
            <a:endParaRPr lang="pt-BR" sz="1400" dirty="0">
              <a:solidFill>
                <a:srgbClr val="31944B"/>
              </a:solidFill>
              <a:effectLst/>
              <a:latin typeface="YAEXJ3QTEbY 1"/>
            </a:endParaRPr>
          </a:p>
        </p:txBody>
      </p:sp>
      <p:pic>
        <p:nvPicPr>
          <p:cNvPr id="33" name="Imagem 32" descr="Desenho de tanque de guerra&#10;&#10;Descrição gerada automaticamente com confiança média">
            <a:extLst>
              <a:ext uri="{FF2B5EF4-FFF2-40B4-BE49-F238E27FC236}">
                <a16:creationId xmlns:a16="http://schemas.microsoft.com/office/drawing/2014/main" id="{399469DB-131D-28DC-9A6C-556409632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17" y="2511366"/>
            <a:ext cx="1478621" cy="735357"/>
          </a:xfrm>
          <a:prstGeom prst="rect">
            <a:avLst/>
          </a:prstGeom>
        </p:spPr>
      </p:pic>
      <p:pic>
        <p:nvPicPr>
          <p:cNvPr id="5" name="Imagem 4" descr="Logotipo&#10;&#10;Descrição gerada automaticamente com confiança média">
            <a:extLst>
              <a:ext uri="{FF2B5EF4-FFF2-40B4-BE49-F238E27FC236}">
                <a16:creationId xmlns:a16="http://schemas.microsoft.com/office/drawing/2014/main" id="{C14A043A-B30E-C804-DE9A-5910A5DAB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764" y="6218636"/>
            <a:ext cx="1391982" cy="57270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73BF335-B058-A16B-6010-DD6680D784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0936" y="6159333"/>
            <a:ext cx="1282700" cy="6436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B40964-6F63-0D94-1E1C-F5FE481E9FA5}"/>
              </a:ext>
            </a:extLst>
          </p:cNvPr>
          <p:cNvSpPr txBox="1"/>
          <p:nvPr/>
        </p:nvSpPr>
        <p:spPr>
          <a:xfrm>
            <a:off x="2330138" y="3756579"/>
            <a:ext cx="68790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Scuola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 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I.I.S. "L.S. V.FARDELLA-L.C. L.XIMENES"</a:t>
            </a:r>
            <a:endParaRPr lang="pt-BR" sz="1400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Team: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sng" strike="noStrike" dirty="0" err="1">
                <a:solidFill>
                  <a:srgbClr val="5E17EB"/>
                </a:solidFill>
                <a:effectLst/>
                <a:latin typeface="YAEXJ3QTEbY 1"/>
              </a:rPr>
              <a:t>Swimming</a:t>
            </a:r>
            <a:r>
              <a:rPr lang="pt-BR" sz="1400" b="0" i="0" u="sng" strike="noStrike" dirty="0">
                <a:solidFill>
                  <a:srgbClr val="5E17EB"/>
                </a:solidFill>
                <a:effectLst/>
                <a:latin typeface="YAEXJ3QTEbY 1"/>
              </a:rPr>
              <a:t> in </a:t>
            </a:r>
            <a:r>
              <a:rPr lang="pt-BR" sz="1400" b="0" i="0" u="sng" strike="noStrike" dirty="0" err="1">
                <a:solidFill>
                  <a:srgbClr val="5E17EB"/>
                </a:solidFill>
                <a:effectLst/>
                <a:latin typeface="YAEXJ3QTEbY 1"/>
              </a:rPr>
              <a:t>the</a:t>
            </a:r>
            <a:r>
              <a:rPr lang="pt-BR" sz="1400" b="0" i="0" u="sng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sng" strike="noStrike" dirty="0" err="1">
                <a:solidFill>
                  <a:srgbClr val="5E17EB"/>
                </a:solidFill>
                <a:effectLst/>
                <a:latin typeface="YAEXJ3QTEbY 1"/>
              </a:rPr>
              <a:t>rain</a:t>
            </a:r>
            <a:r>
              <a:rPr lang="pt-BR" sz="1400" b="0" i="0" u="sng" strike="noStrike" dirty="0">
                <a:solidFill>
                  <a:srgbClr val="5E17EB"/>
                </a:solidFill>
                <a:effectLst/>
                <a:latin typeface="YAEXJ3QTEbY 1"/>
              </a:rPr>
              <a:t> (</a:t>
            </a:r>
            <a:r>
              <a:rPr lang="pt-BR" sz="1400" b="0" i="0" u="sng" strike="noStrike" dirty="0" err="1">
                <a:solidFill>
                  <a:srgbClr val="5E17EB"/>
                </a:solidFill>
                <a:effectLst/>
                <a:latin typeface="YAEXJ3QTEbY 1"/>
              </a:rPr>
              <a:t>Progetto</a:t>
            </a:r>
            <a:r>
              <a:rPr lang="pt-BR" sz="1400" b="0" i="0" u="sng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u="sng" dirty="0">
                <a:solidFill>
                  <a:srgbClr val="5E17EB"/>
                </a:solidFill>
                <a:latin typeface="YAEXJ3QTEbY 1"/>
              </a:rPr>
              <a:t>in inglese)</a:t>
            </a:r>
            <a:endParaRPr lang="pt-BR" sz="1400" u="sng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Progetto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Ufficio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genio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civile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Trapani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-Opere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Regimazione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idraulica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della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dirty="0">
                <a:solidFill>
                  <a:srgbClr val="31944B"/>
                </a:solidFill>
                <a:latin typeface="YAEXJ3QTEbY 1"/>
              </a:rPr>
              <a:t>Z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ona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Salina </a:t>
            </a:r>
            <a:r>
              <a:rPr lang="pt-BR" sz="1400" dirty="0">
                <a:solidFill>
                  <a:srgbClr val="31944B"/>
                </a:solidFill>
                <a:latin typeface="YAEXJ3QTEbY 1"/>
              </a:rPr>
              <a:t>G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rande (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Territorio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Trapani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e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Paceco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)</a:t>
            </a:r>
            <a:endParaRPr lang="pt-BR" sz="1400" dirty="0">
              <a:solidFill>
                <a:srgbClr val="31944B"/>
              </a:solidFill>
              <a:effectLst/>
              <a:latin typeface="YAEXJ3QTEbY 1"/>
            </a:endParaRPr>
          </a:p>
        </p:txBody>
      </p:sp>
      <p:pic>
        <p:nvPicPr>
          <p:cNvPr id="9" name="Imagem 8" descr="Uma imagem contendo Diagrama&#10;&#10;Descrição gerada automaticamente">
            <a:extLst>
              <a:ext uri="{FF2B5EF4-FFF2-40B4-BE49-F238E27FC236}">
                <a16:creationId xmlns:a16="http://schemas.microsoft.com/office/drawing/2014/main" id="{8D53AE08-9FD2-FC00-F08E-E3B08F937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952" y="3626009"/>
            <a:ext cx="107263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16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055EEB8-F7A6-F1C5-FE82-7F47E841C4BC}"/>
              </a:ext>
            </a:extLst>
          </p:cNvPr>
          <p:cNvSpPr txBox="1"/>
          <p:nvPr/>
        </p:nvSpPr>
        <p:spPr>
          <a:xfrm>
            <a:off x="5126636" y="852120"/>
            <a:ext cx="5899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000" dirty="0"/>
          </a:p>
          <a:p>
            <a:endParaRPr lang="pt-PT" sz="2000" dirty="0"/>
          </a:p>
          <a:p>
            <a:endParaRPr lang="pt-IT" sz="20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63B163-05B1-8B36-4B24-D4ABF1A62D1F}"/>
              </a:ext>
            </a:extLst>
          </p:cNvPr>
          <p:cNvSpPr txBox="1">
            <a:spLocks/>
          </p:cNvSpPr>
          <p:nvPr/>
        </p:nvSpPr>
        <p:spPr>
          <a:xfrm>
            <a:off x="1746081" y="199102"/>
            <a:ext cx="11716956" cy="1555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800" dirty="0">
                <a:solidFill>
                  <a:srgbClr val="E26A5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ELENCO PRESENTAZIONI ASOC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0C8AEF1-102F-C2F9-B7E0-56B33B17C811}"/>
              </a:ext>
            </a:extLst>
          </p:cNvPr>
          <p:cNvSpPr txBox="1"/>
          <p:nvPr/>
        </p:nvSpPr>
        <p:spPr>
          <a:xfrm>
            <a:off x="3062773" y="1182933"/>
            <a:ext cx="73826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Scuola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 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IST. ISTRUZ. SUP. "L.DA VINCI" TRAPANI</a:t>
            </a:r>
            <a:endParaRPr lang="pt-BR" sz="1400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Team: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sng" strike="noStrike" dirty="0" err="1">
                <a:solidFill>
                  <a:srgbClr val="5E17EB"/>
                </a:solidFill>
                <a:effectLst/>
                <a:latin typeface="YAEXJ3QTEbY 1"/>
              </a:rPr>
              <a:t>I</a:t>
            </a:r>
            <a:r>
              <a:rPr lang="pt-BR" sz="1400" b="0" i="0" u="sng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sng" strike="noStrike" dirty="0" err="1">
                <a:solidFill>
                  <a:srgbClr val="5E17EB"/>
                </a:solidFill>
                <a:effectLst/>
                <a:latin typeface="YAEXJ3QTEbY 1"/>
              </a:rPr>
              <a:t>Paguri</a:t>
            </a:r>
            <a:r>
              <a:rPr lang="pt-BR" sz="1400" b="0" i="0" u="sng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sng" strike="noStrike" dirty="0" err="1">
                <a:solidFill>
                  <a:srgbClr val="5E17EB"/>
                </a:solidFill>
                <a:effectLst/>
                <a:latin typeface="YAEXJ3QTEbY 1"/>
              </a:rPr>
              <a:t>Cablati</a:t>
            </a:r>
            <a:r>
              <a:rPr lang="pt-BR" sz="1400" b="0" i="0" u="sng" strike="noStrike" dirty="0">
                <a:solidFill>
                  <a:srgbClr val="5E17EB"/>
                </a:solidFill>
                <a:effectLst/>
                <a:latin typeface="YAEXJ3QTEbY 1"/>
                <a:hlinkClick r:id="rId2"/>
              </a:rPr>
              <a:t> </a:t>
            </a:r>
            <a:endParaRPr lang="pt-BR" sz="1400" u="sng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Progetto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 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Banda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ultralarga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nelle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aree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Bianche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del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território dela </a:t>
            </a:r>
            <a:r>
              <a:rPr lang="pt-BR" sz="1400" dirty="0" err="1">
                <a:solidFill>
                  <a:srgbClr val="31944B"/>
                </a:solidFill>
                <a:latin typeface="YAEXJ3QTEbY 1"/>
              </a:rPr>
              <a:t>R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egione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dirty="0" err="1">
                <a:solidFill>
                  <a:srgbClr val="31944B"/>
                </a:solidFill>
                <a:latin typeface="YAEXJ3QTEbY 1"/>
              </a:rPr>
              <a:t>S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icilia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com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fondi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PON</a:t>
            </a:r>
            <a:endParaRPr lang="pt-BR" sz="1400" dirty="0">
              <a:solidFill>
                <a:srgbClr val="31944B"/>
              </a:solidFill>
              <a:effectLst/>
              <a:latin typeface="YAEXJ3QTEbY 1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5F582BD-ADC1-48FB-EB13-1949F8DE470E}"/>
              </a:ext>
            </a:extLst>
          </p:cNvPr>
          <p:cNvSpPr txBox="1"/>
          <p:nvPr/>
        </p:nvSpPr>
        <p:spPr>
          <a:xfrm>
            <a:off x="3062773" y="3825733"/>
            <a:ext cx="73826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Scuola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</a:rPr>
              <a:t>I.I.S. "R.SALVO" - TRAPANI </a:t>
            </a:r>
          </a:p>
          <a:p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Team: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hlinkClick r:id="rId3"/>
              </a:rPr>
              <a:t>MISILISPERTI </a:t>
            </a:r>
            <a:endParaRPr lang="pt-BR" sz="1400" b="0" i="0" u="none" strike="noStrike" dirty="0">
              <a:solidFill>
                <a:srgbClr val="5E17EB"/>
              </a:solidFill>
              <a:effectLst/>
            </a:endParaRPr>
          </a:p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Progetto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hlinkClick r:id="rId4"/>
              </a:rPr>
              <a:t>Torrente Verderame Misiliscemi</a:t>
            </a:r>
            <a:endParaRPr lang="pt-BR" sz="1400" dirty="0">
              <a:solidFill>
                <a:srgbClr val="31944B"/>
              </a:solidFill>
              <a:effectLst/>
              <a:latin typeface="YAEXJ3QTEbY 1"/>
            </a:endParaRPr>
          </a:p>
        </p:txBody>
      </p:sp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DBD78066-AB19-AA3B-6259-AC5D2AEEE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68" y="1169523"/>
            <a:ext cx="1086189" cy="839743"/>
          </a:xfrm>
          <a:prstGeom prst="rect">
            <a:avLst/>
          </a:prstGeom>
        </p:spPr>
      </p:pic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AF72AE74-780D-12D4-87F8-4D3726EA2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338" y="3722772"/>
            <a:ext cx="1448847" cy="1330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CDF98A11-9DFA-D8C1-E28D-AD976D71F792}"/>
              </a:ext>
            </a:extLst>
          </p:cNvPr>
          <p:cNvSpPr txBox="1">
            <a:spLocks/>
          </p:cNvSpPr>
          <p:nvPr/>
        </p:nvSpPr>
        <p:spPr>
          <a:xfrm>
            <a:off x="619211" y="1282557"/>
            <a:ext cx="859081" cy="944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800" dirty="0">
                <a:solidFill>
                  <a:srgbClr val="E26A5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5-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5485233-D386-2E5F-EE2C-E142E49FB724}"/>
              </a:ext>
            </a:extLst>
          </p:cNvPr>
          <p:cNvSpPr txBox="1">
            <a:spLocks/>
          </p:cNvSpPr>
          <p:nvPr/>
        </p:nvSpPr>
        <p:spPr>
          <a:xfrm>
            <a:off x="605651" y="2589920"/>
            <a:ext cx="859081" cy="944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800" dirty="0">
                <a:solidFill>
                  <a:srgbClr val="E26A5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6- 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18C654C7-47AA-01FD-DE4A-BAC65B3A9199}"/>
              </a:ext>
            </a:extLst>
          </p:cNvPr>
          <p:cNvSpPr txBox="1">
            <a:spLocks/>
          </p:cNvSpPr>
          <p:nvPr/>
        </p:nvSpPr>
        <p:spPr>
          <a:xfrm>
            <a:off x="605651" y="4020093"/>
            <a:ext cx="859081" cy="9373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800" dirty="0">
                <a:solidFill>
                  <a:srgbClr val="E26A5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7- 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B3B3D8E2-5808-11AA-4494-D7872AACD411}"/>
              </a:ext>
            </a:extLst>
          </p:cNvPr>
          <p:cNvSpPr txBox="1">
            <a:spLocks/>
          </p:cNvSpPr>
          <p:nvPr/>
        </p:nvSpPr>
        <p:spPr>
          <a:xfrm>
            <a:off x="605651" y="5211773"/>
            <a:ext cx="859081" cy="944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4800" dirty="0">
                <a:solidFill>
                  <a:srgbClr val="E26A5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8- </a:t>
            </a:r>
          </a:p>
        </p:txBody>
      </p:sp>
      <p:pic>
        <p:nvPicPr>
          <p:cNvPr id="21" name="Imagem 20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D1D6E4DF-58D4-6F5D-5482-2D5B9C4B1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7803" y="5040414"/>
            <a:ext cx="1177495" cy="1240575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27CC5590-73D1-0E3C-A0F0-929C435F7728}"/>
              </a:ext>
            </a:extLst>
          </p:cNvPr>
          <p:cNvSpPr txBox="1"/>
          <p:nvPr/>
        </p:nvSpPr>
        <p:spPr>
          <a:xfrm>
            <a:off x="3049214" y="5030135"/>
            <a:ext cx="687902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Scuola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 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LICEO STATALE " PASCASINO" MARSALA </a:t>
            </a:r>
            <a:endParaRPr lang="pt-BR" sz="1400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Team: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sng" strike="noStrike" dirty="0">
                <a:solidFill>
                  <a:srgbClr val="5E17EB"/>
                </a:solidFill>
                <a:effectLst/>
                <a:latin typeface="YAEXJ3QTEbY 1"/>
              </a:rPr>
              <a:t>“Le </a:t>
            </a:r>
            <a:r>
              <a:rPr lang="pt-BR" sz="1400" b="0" i="0" u="sng" strike="noStrike" dirty="0" err="1">
                <a:solidFill>
                  <a:srgbClr val="5E17EB"/>
                </a:solidFill>
                <a:effectLst/>
                <a:latin typeface="YAEXJ3QTEbY 1"/>
              </a:rPr>
              <a:t>filantrope</a:t>
            </a:r>
            <a:r>
              <a:rPr lang="pt-BR" sz="1400" b="0" i="0" u="sng" strike="noStrike" dirty="0">
                <a:solidFill>
                  <a:srgbClr val="5E17EB"/>
                </a:solidFill>
                <a:effectLst/>
                <a:latin typeface="YAEXJ3QTEbY 1"/>
              </a:rPr>
              <a:t>” </a:t>
            </a:r>
            <a:endParaRPr lang="pt-BR" sz="1400" u="sng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Progetto</a:t>
            </a:r>
            <a:r>
              <a:rPr lang="pt-BR" sz="1400" b="1" i="0" strike="noStrike" dirty="0">
                <a:solidFill>
                  <a:srgbClr val="5E17EB"/>
                </a:solidFill>
                <a:effectLst/>
                <a:latin typeface="YAEXJ3QTEbY 1"/>
              </a:rPr>
              <a:t>: 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Recupero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funzionale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e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riuso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in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collegamento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con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attività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di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animazione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sociale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e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partecipazione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collettiva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dell’area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attrezzata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salinella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all’interno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del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piano P.E.E.P.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Sappusi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i="0" strike="noStrike" dirty="0" err="1">
                <a:solidFill>
                  <a:srgbClr val="31944B"/>
                </a:solidFill>
                <a:effectLst/>
                <a:latin typeface="YAEXJ3QTEbY 1"/>
              </a:rPr>
              <a:t>di</a:t>
            </a:r>
            <a:r>
              <a:rPr lang="pt-BR" sz="1400" i="0" strike="noStrike" dirty="0">
                <a:solidFill>
                  <a:srgbClr val="31944B"/>
                </a:solidFill>
                <a:effectLst/>
                <a:latin typeface="YAEXJ3QTEbY 1"/>
              </a:rPr>
              <a:t> Marsala. </a:t>
            </a:r>
            <a:endParaRPr lang="pt-BR" sz="1400" dirty="0">
              <a:solidFill>
                <a:srgbClr val="31944B"/>
              </a:solidFill>
              <a:effectLst/>
              <a:latin typeface="YAEXJ3QTEbY 1"/>
            </a:endParaRPr>
          </a:p>
        </p:txBody>
      </p:sp>
      <p:pic>
        <p:nvPicPr>
          <p:cNvPr id="3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id="{FEA9C38B-5075-4290-B2FE-8F17CEDF63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668" y="2451548"/>
            <a:ext cx="1337663" cy="124057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CC326DD-16FA-22BC-7D7A-7F43563C0920}"/>
              </a:ext>
            </a:extLst>
          </p:cNvPr>
          <p:cNvSpPr txBox="1"/>
          <p:nvPr/>
        </p:nvSpPr>
        <p:spPr>
          <a:xfrm>
            <a:off x="3062773" y="2544822"/>
            <a:ext cx="73826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Scuola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IS "P.MATTARELLA-D.DOLCI" - C/MARE GOLFO (TP)</a:t>
            </a:r>
            <a:endParaRPr lang="pt-BR" sz="1400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Team: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sng" strike="noStrike" dirty="0">
                <a:solidFill>
                  <a:srgbClr val="5E17EB"/>
                </a:solidFill>
                <a:effectLst/>
                <a:latin typeface="YAEXJ3QTEbY 1"/>
              </a:rPr>
              <a:t>VOCE AL "CASTELLO"</a:t>
            </a:r>
            <a:endParaRPr lang="pt-BR" sz="1400" u="sng" dirty="0">
              <a:solidFill>
                <a:srgbClr val="5E17EB"/>
              </a:solidFill>
              <a:effectLst/>
              <a:latin typeface="YAEXJ3QTEbY 1"/>
            </a:endParaRPr>
          </a:p>
          <a:p>
            <a:r>
              <a:rPr lang="pt-BR" sz="1400" b="1" i="0" u="none" strike="noStrike" dirty="0" err="1">
                <a:solidFill>
                  <a:srgbClr val="5E17EB"/>
                </a:solidFill>
                <a:effectLst/>
                <a:latin typeface="YAEXJ3QTEbY 1"/>
              </a:rPr>
              <a:t>Progetto</a:t>
            </a:r>
            <a:r>
              <a:rPr lang="pt-BR" sz="1400" b="1" i="0" u="none" strike="noStrike" dirty="0">
                <a:solidFill>
                  <a:srgbClr val="5E17EB"/>
                </a:solidFill>
                <a:effectLst/>
                <a:latin typeface="YAEXJ3QTEbY 1"/>
              </a:rPr>
              <a:t>:</a:t>
            </a:r>
            <a:r>
              <a:rPr lang="pt-BR" sz="1400" b="0" i="0" u="none" strike="noStrike" dirty="0">
                <a:solidFill>
                  <a:srgbClr val="5E17E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Recupero e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adeguamento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funzionale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a polo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museale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del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castello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arabo-normanno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–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Castellamare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</a:t>
            </a:r>
            <a:r>
              <a:rPr lang="pt-BR" sz="1400" b="0" i="0" u="none" strike="noStrike" dirty="0" err="1">
                <a:solidFill>
                  <a:srgbClr val="31944B"/>
                </a:solidFill>
                <a:effectLst/>
                <a:latin typeface="YAEXJ3QTEbY 1"/>
              </a:rPr>
              <a:t>del</a:t>
            </a:r>
            <a:r>
              <a:rPr lang="pt-BR" sz="1400" b="0" i="0" u="none" strike="noStrike" dirty="0">
                <a:solidFill>
                  <a:srgbClr val="31944B"/>
                </a:solidFill>
                <a:effectLst/>
                <a:latin typeface="YAEXJ3QTEbY 1"/>
              </a:rPr>
              <a:t> Golfo</a:t>
            </a:r>
            <a:endParaRPr lang="pt-BR" sz="1400" dirty="0">
              <a:solidFill>
                <a:srgbClr val="31944B"/>
              </a:solidFill>
              <a:effectLst/>
              <a:latin typeface="YAEXJ3QTEbY 1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82F5E7B-3874-0C51-C8DA-58C6EECEA11C}"/>
              </a:ext>
            </a:extLst>
          </p:cNvPr>
          <p:cNvSpPr txBox="1">
            <a:spLocks/>
          </p:cNvSpPr>
          <p:nvPr/>
        </p:nvSpPr>
        <p:spPr>
          <a:xfrm>
            <a:off x="571006" y="6454015"/>
            <a:ext cx="11835442" cy="15558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IT" sz="1600">
                <a:solidFill>
                  <a:srgbClr val="27489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PRESENTAZION</a:t>
            </a:r>
            <a:r>
              <a:rPr lang="it-IT" sz="1600" dirty="0">
                <a:solidFill>
                  <a:srgbClr val="27489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</a:t>
            </a:r>
            <a:r>
              <a:rPr lang="pt-IT" sz="1600">
                <a:solidFill>
                  <a:srgbClr val="27489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IT" sz="1600" dirty="0">
                <a:solidFill>
                  <a:srgbClr val="27489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SCHOOL AMBASSATOR </a:t>
            </a:r>
            <a:r>
              <a:rPr lang="pt-IT" sz="1600" dirty="0">
                <a:solidFill>
                  <a:srgbClr val="00509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pt-BR" sz="1600" b="0" i="0" u="none" strike="noStrike" dirty="0">
                <a:solidFill>
                  <a:srgbClr val="00509F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LICEO STATALE "PASCASINO” e I.I.S. "L.S. V.FARDELLA-L.C. L.XIMENES"</a:t>
            </a:r>
            <a:endParaRPr lang="pt-BR" sz="1600" dirty="0">
              <a:solidFill>
                <a:srgbClr val="00509F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pt-IT" sz="1600" dirty="0">
                <a:solidFill>
                  <a:srgbClr val="00509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403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16AD6D-6B92-7CE2-D879-983AD721F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09077"/>
            <a:ext cx="5690910" cy="1288316"/>
          </a:xfrm>
        </p:spPr>
        <p:txBody>
          <a:bodyPr vert="horz" lIns="0" tIns="0" rIns="0" bIns="0" anchor="t">
            <a:normAutofit/>
          </a:bodyPr>
          <a:lstStyle/>
          <a:p>
            <a:pPr>
              <a:defRPr>
                <a:solidFill>
                  <a:srgbClr val="232B56"/>
                </a:solidFill>
                <a:latin typeface="Arial"/>
                <a:cs typeface="Arial"/>
              </a:defRPr>
            </a:pPr>
            <a:r>
              <a:rPr lang="pt-PT" dirty="0" err="1"/>
              <a:t>Obiettivo</a:t>
            </a:r>
            <a:r>
              <a:rPr lang="pt-PT" dirty="0"/>
              <a:t> </a:t>
            </a:r>
            <a:r>
              <a:rPr lang="pt-PT" dirty="0" err="1"/>
              <a:t>dell’Anno</a:t>
            </a:r>
            <a:r>
              <a:rPr lang="pt-PT" dirty="0"/>
              <a:t> </a:t>
            </a:r>
            <a:r>
              <a:rPr lang="pt-PT" dirty="0" err="1"/>
              <a:t>Europeo</a:t>
            </a:r>
            <a:r>
              <a:rPr lang="pt-PT" dirty="0"/>
              <a:t> </a:t>
            </a:r>
            <a:r>
              <a:rPr lang="pt-PT" dirty="0" err="1"/>
              <a:t>delle</a:t>
            </a:r>
            <a:r>
              <a:rPr lang="pt-PT" dirty="0"/>
              <a:t> </a:t>
            </a:r>
            <a:r>
              <a:rPr lang="pt-PT" dirty="0" err="1"/>
              <a:t>Competenze</a:t>
            </a:r>
            <a:endParaRPr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048F27-D992-472B-2320-8CC17D241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246860"/>
            <a:ext cx="5601263" cy="1713261"/>
          </a:xfrm>
        </p:spPr>
        <p:txBody>
          <a:bodyPr vert="horz" lIns="0" tIns="0" rIns="0" bIns="0" anchor="t">
            <a:normAutofit fontScale="92500"/>
          </a:bodyPr>
          <a:lstStyle/>
          <a:p>
            <a:pPr algn="l"/>
            <a:r>
              <a:rPr lang="pt-BR" sz="2000" dirty="0" err="1">
                <a:solidFill>
                  <a:srgbClr val="515560"/>
                </a:solidFill>
                <a:effectLst/>
              </a:rPr>
              <a:t>Aiutare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le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persone</a:t>
            </a:r>
            <a:r>
              <a:rPr lang="pt-BR" sz="2000" dirty="0">
                <a:solidFill>
                  <a:srgbClr val="515560"/>
                </a:solidFill>
                <a:effectLst/>
              </a:rPr>
              <a:t> a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ottenere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le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giuste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competenze</a:t>
            </a:r>
            <a:r>
              <a:rPr lang="pt-BR" sz="2000" dirty="0">
                <a:solidFill>
                  <a:srgbClr val="515560"/>
                </a:solidFill>
                <a:effectLst/>
              </a:rPr>
              <a:t> per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posti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di</a:t>
            </a:r>
            <a:r>
              <a:rPr lang="pt-BR" sz="2000" dirty="0">
                <a:solidFill>
                  <a:srgbClr val="515560"/>
                </a:solidFill>
                <a:effectLst/>
              </a:rPr>
              <a:t> lavoro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di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qualità</a:t>
            </a:r>
            <a:r>
              <a:rPr lang="pt-BR" sz="2000" dirty="0">
                <a:solidFill>
                  <a:srgbClr val="515560"/>
                </a:solidFill>
                <a:effectLst/>
              </a:rPr>
              <a:t> e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aiutare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le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imprese</a:t>
            </a:r>
            <a:r>
              <a:rPr lang="pt-BR" sz="2000" dirty="0">
                <a:solidFill>
                  <a:srgbClr val="515560"/>
                </a:solidFill>
                <a:effectLst/>
              </a:rPr>
              <a:t>, in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particolare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le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piccole</a:t>
            </a:r>
            <a:r>
              <a:rPr lang="pt-BR" sz="2000" dirty="0">
                <a:solidFill>
                  <a:srgbClr val="515560"/>
                </a:solidFill>
                <a:effectLst/>
              </a:rPr>
              <a:t> e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medie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imprese</a:t>
            </a:r>
            <a:r>
              <a:rPr lang="pt-BR" sz="2000" dirty="0">
                <a:solidFill>
                  <a:srgbClr val="515560"/>
                </a:solidFill>
                <a:effectLst/>
              </a:rPr>
              <a:t>, ad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affrontare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la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carenza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di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competenze</a:t>
            </a:r>
            <a:r>
              <a:rPr lang="pt-BR" sz="2000" dirty="0">
                <a:solidFill>
                  <a:srgbClr val="515560"/>
                </a:solidFill>
                <a:effectLst/>
              </a:rPr>
              <a:t> </a:t>
            </a:r>
            <a:r>
              <a:rPr lang="pt-BR" sz="2000" dirty="0" err="1">
                <a:solidFill>
                  <a:srgbClr val="515560"/>
                </a:solidFill>
                <a:effectLst/>
              </a:rPr>
              <a:t>nell'UE</a:t>
            </a:r>
            <a:br>
              <a:rPr lang="pt-BR" sz="2000" dirty="0"/>
            </a:br>
            <a:endParaRPr sz="1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5D5172-B48F-0D03-629C-664283A9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E26D-8F85-A24A-BC37-6075A48FFF47}" type="slidenum">
              <a:rPr lang="fr-FR" smtClean="0"/>
              <a:t>6</a:t>
            </a:fld>
            <a:endParaRPr lang="fr-FR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0663655B-A15A-F67A-AC5C-0080E0138B80}"/>
              </a:ext>
            </a:extLst>
          </p:cNvPr>
          <p:cNvSpPr/>
          <p:nvPr/>
        </p:nvSpPr>
        <p:spPr>
          <a:xfrm rot="10800000">
            <a:off x="0" y="543697"/>
            <a:ext cx="6100606" cy="6314303"/>
          </a:xfrm>
          <a:custGeom>
            <a:avLst/>
            <a:gdLst>
              <a:gd name="connsiteX0" fmla="*/ 0 w 7395881"/>
              <a:gd name="connsiteY0" fmla="*/ 6286498 h 6286498"/>
              <a:gd name="connsiteX1" fmla="*/ 1571625 w 7395881"/>
              <a:gd name="connsiteY1" fmla="*/ 0 h 6286498"/>
              <a:gd name="connsiteX2" fmla="*/ 5824257 w 7395881"/>
              <a:gd name="connsiteY2" fmla="*/ 0 h 6286498"/>
              <a:gd name="connsiteX3" fmla="*/ 7395881 w 7395881"/>
              <a:gd name="connsiteY3" fmla="*/ 6286498 h 6286498"/>
              <a:gd name="connsiteX4" fmla="*/ 0 w 7395881"/>
              <a:gd name="connsiteY4" fmla="*/ 6286498 h 6286498"/>
              <a:gd name="connsiteX0" fmla="*/ 0 w 5824257"/>
              <a:gd name="connsiteY0" fmla="*/ 6286498 h 6286498"/>
              <a:gd name="connsiteX1" fmla="*/ 1571625 w 5824257"/>
              <a:gd name="connsiteY1" fmla="*/ 0 h 6286498"/>
              <a:gd name="connsiteX2" fmla="*/ 5824257 w 5824257"/>
              <a:gd name="connsiteY2" fmla="*/ 0 h 6286498"/>
              <a:gd name="connsiteX3" fmla="*/ 5725702 w 5824257"/>
              <a:gd name="connsiteY3" fmla="*/ 6258506 h 6286498"/>
              <a:gd name="connsiteX4" fmla="*/ 0 w 5824257"/>
              <a:gd name="connsiteY4" fmla="*/ 6286498 h 6286498"/>
              <a:gd name="connsiteX0" fmla="*/ 0 w 5725702"/>
              <a:gd name="connsiteY0" fmla="*/ 6286498 h 6286498"/>
              <a:gd name="connsiteX1" fmla="*/ 1571625 w 5725702"/>
              <a:gd name="connsiteY1" fmla="*/ 0 h 6286498"/>
              <a:gd name="connsiteX2" fmla="*/ 5637644 w 5725702"/>
              <a:gd name="connsiteY2" fmla="*/ 0 h 6286498"/>
              <a:gd name="connsiteX3" fmla="*/ 5725702 w 5725702"/>
              <a:gd name="connsiteY3" fmla="*/ 6258506 h 6286498"/>
              <a:gd name="connsiteX4" fmla="*/ 0 w 5725702"/>
              <a:gd name="connsiteY4" fmla="*/ 6286498 h 6286498"/>
              <a:gd name="connsiteX0" fmla="*/ 0 w 5725702"/>
              <a:gd name="connsiteY0" fmla="*/ 6295829 h 6295829"/>
              <a:gd name="connsiteX1" fmla="*/ 1571625 w 5725702"/>
              <a:gd name="connsiteY1" fmla="*/ 9331 h 6295829"/>
              <a:gd name="connsiteX2" fmla="*/ 5712289 w 5725702"/>
              <a:gd name="connsiteY2" fmla="*/ 0 h 6295829"/>
              <a:gd name="connsiteX3" fmla="*/ 5725702 w 5725702"/>
              <a:gd name="connsiteY3" fmla="*/ 6267837 h 6295829"/>
              <a:gd name="connsiteX4" fmla="*/ 0 w 5725702"/>
              <a:gd name="connsiteY4" fmla="*/ 6295829 h 6295829"/>
              <a:gd name="connsiteX0" fmla="*/ 0 w 5725702"/>
              <a:gd name="connsiteY0" fmla="*/ 6305159 h 6305159"/>
              <a:gd name="connsiteX1" fmla="*/ 1571625 w 5725702"/>
              <a:gd name="connsiteY1" fmla="*/ 0 h 6305159"/>
              <a:gd name="connsiteX2" fmla="*/ 5712289 w 5725702"/>
              <a:gd name="connsiteY2" fmla="*/ 9330 h 6305159"/>
              <a:gd name="connsiteX3" fmla="*/ 5725702 w 5725702"/>
              <a:gd name="connsiteY3" fmla="*/ 6277167 h 6305159"/>
              <a:gd name="connsiteX4" fmla="*/ 0 w 5725702"/>
              <a:gd name="connsiteY4" fmla="*/ 6305159 h 6305159"/>
              <a:gd name="connsiteX0" fmla="*/ 0 w 5725702"/>
              <a:gd name="connsiteY0" fmla="*/ 6305159 h 6305159"/>
              <a:gd name="connsiteX1" fmla="*/ 1571625 w 5725702"/>
              <a:gd name="connsiteY1" fmla="*/ 0 h 6305159"/>
              <a:gd name="connsiteX2" fmla="*/ 5712289 w 5725702"/>
              <a:gd name="connsiteY2" fmla="*/ 9330 h 6305159"/>
              <a:gd name="connsiteX3" fmla="*/ 5725702 w 5725702"/>
              <a:gd name="connsiteY3" fmla="*/ 6305159 h 6305159"/>
              <a:gd name="connsiteX4" fmla="*/ 0 w 5725702"/>
              <a:gd name="connsiteY4" fmla="*/ 6305159 h 6305159"/>
              <a:gd name="connsiteX0" fmla="*/ 0 w 5725702"/>
              <a:gd name="connsiteY0" fmla="*/ 6305159 h 6360023"/>
              <a:gd name="connsiteX1" fmla="*/ 1571625 w 5725702"/>
              <a:gd name="connsiteY1" fmla="*/ 0 h 6360023"/>
              <a:gd name="connsiteX2" fmla="*/ 5712289 w 5725702"/>
              <a:gd name="connsiteY2" fmla="*/ 9330 h 6360023"/>
              <a:gd name="connsiteX3" fmla="*/ 5725702 w 5725702"/>
              <a:gd name="connsiteY3" fmla="*/ 6360023 h 6360023"/>
              <a:gd name="connsiteX4" fmla="*/ 0 w 5725702"/>
              <a:gd name="connsiteY4" fmla="*/ 6305159 h 6360023"/>
              <a:gd name="connsiteX0" fmla="*/ 0 w 6210334"/>
              <a:gd name="connsiteY0" fmla="*/ 6341735 h 6360023"/>
              <a:gd name="connsiteX1" fmla="*/ 2056257 w 6210334"/>
              <a:gd name="connsiteY1" fmla="*/ 0 h 6360023"/>
              <a:gd name="connsiteX2" fmla="*/ 6196921 w 6210334"/>
              <a:gd name="connsiteY2" fmla="*/ 9330 h 6360023"/>
              <a:gd name="connsiteX3" fmla="*/ 6210334 w 6210334"/>
              <a:gd name="connsiteY3" fmla="*/ 6360023 h 6360023"/>
              <a:gd name="connsiteX4" fmla="*/ 0 w 6210334"/>
              <a:gd name="connsiteY4" fmla="*/ 6341735 h 6360023"/>
              <a:gd name="connsiteX0" fmla="*/ 0 w 6210334"/>
              <a:gd name="connsiteY0" fmla="*/ 6332405 h 6350693"/>
              <a:gd name="connsiteX1" fmla="*/ 2202561 w 6210334"/>
              <a:gd name="connsiteY1" fmla="*/ 27246 h 6350693"/>
              <a:gd name="connsiteX2" fmla="*/ 6196921 w 6210334"/>
              <a:gd name="connsiteY2" fmla="*/ 0 h 6350693"/>
              <a:gd name="connsiteX3" fmla="*/ 6210334 w 6210334"/>
              <a:gd name="connsiteY3" fmla="*/ 6350693 h 6350693"/>
              <a:gd name="connsiteX4" fmla="*/ 0 w 6210334"/>
              <a:gd name="connsiteY4" fmla="*/ 6332405 h 6350693"/>
              <a:gd name="connsiteX0" fmla="*/ 0 w 6210334"/>
              <a:gd name="connsiteY0" fmla="*/ 6332405 h 6350693"/>
              <a:gd name="connsiteX1" fmla="*/ 2330577 w 6210334"/>
              <a:gd name="connsiteY1" fmla="*/ 27246 h 6350693"/>
              <a:gd name="connsiteX2" fmla="*/ 6196921 w 6210334"/>
              <a:gd name="connsiteY2" fmla="*/ 0 h 6350693"/>
              <a:gd name="connsiteX3" fmla="*/ 6210334 w 6210334"/>
              <a:gd name="connsiteY3" fmla="*/ 6350693 h 6350693"/>
              <a:gd name="connsiteX4" fmla="*/ 0 w 6210334"/>
              <a:gd name="connsiteY4" fmla="*/ 6332405 h 6350693"/>
              <a:gd name="connsiteX0" fmla="*/ 0 w 6210334"/>
              <a:gd name="connsiteY0" fmla="*/ 6332405 h 6350693"/>
              <a:gd name="connsiteX1" fmla="*/ 2165985 w 6210334"/>
              <a:gd name="connsiteY1" fmla="*/ 36390 h 6350693"/>
              <a:gd name="connsiteX2" fmla="*/ 6196921 w 6210334"/>
              <a:gd name="connsiteY2" fmla="*/ 0 h 6350693"/>
              <a:gd name="connsiteX3" fmla="*/ 6210334 w 6210334"/>
              <a:gd name="connsiteY3" fmla="*/ 6350693 h 6350693"/>
              <a:gd name="connsiteX4" fmla="*/ 0 w 6210334"/>
              <a:gd name="connsiteY4" fmla="*/ 6332405 h 6350693"/>
              <a:gd name="connsiteX0" fmla="*/ 0 w 6210334"/>
              <a:gd name="connsiteY0" fmla="*/ 6296015 h 6314303"/>
              <a:gd name="connsiteX1" fmla="*/ 2165985 w 6210334"/>
              <a:gd name="connsiteY1" fmla="*/ 0 h 6314303"/>
              <a:gd name="connsiteX2" fmla="*/ 6206065 w 6210334"/>
              <a:gd name="connsiteY2" fmla="*/ 64194 h 6314303"/>
              <a:gd name="connsiteX3" fmla="*/ 6210334 w 6210334"/>
              <a:gd name="connsiteY3" fmla="*/ 6314303 h 6314303"/>
              <a:gd name="connsiteX4" fmla="*/ 0 w 6210334"/>
              <a:gd name="connsiteY4" fmla="*/ 6296015 h 6314303"/>
              <a:gd name="connsiteX0" fmla="*/ 0 w 6210334"/>
              <a:gd name="connsiteY0" fmla="*/ 6296015 h 6314303"/>
              <a:gd name="connsiteX1" fmla="*/ 2165985 w 6210334"/>
              <a:gd name="connsiteY1" fmla="*/ 0 h 6314303"/>
              <a:gd name="connsiteX2" fmla="*/ 6206065 w 6210334"/>
              <a:gd name="connsiteY2" fmla="*/ 18474 h 6314303"/>
              <a:gd name="connsiteX3" fmla="*/ 6210334 w 6210334"/>
              <a:gd name="connsiteY3" fmla="*/ 6314303 h 6314303"/>
              <a:gd name="connsiteX4" fmla="*/ 0 w 6210334"/>
              <a:gd name="connsiteY4" fmla="*/ 6296015 h 6314303"/>
              <a:gd name="connsiteX0" fmla="*/ 0 w 6210334"/>
              <a:gd name="connsiteY0" fmla="*/ 6296015 h 6305159"/>
              <a:gd name="connsiteX1" fmla="*/ 2165985 w 6210334"/>
              <a:gd name="connsiteY1" fmla="*/ 0 h 6305159"/>
              <a:gd name="connsiteX2" fmla="*/ 6206065 w 6210334"/>
              <a:gd name="connsiteY2" fmla="*/ 18474 h 6305159"/>
              <a:gd name="connsiteX3" fmla="*/ 6210334 w 6210334"/>
              <a:gd name="connsiteY3" fmla="*/ 6305159 h 6305159"/>
              <a:gd name="connsiteX4" fmla="*/ 0 w 6210334"/>
              <a:gd name="connsiteY4" fmla="*/ 6296015 h 6305159"/>
              <a:gd name="connsiteX0" fmla="*/ 0 w 5990878"/>
              <a:gd name="connsiteY0" fmla="*/ 6286871 h 6305159"/>
              <a:gd name="connsiteX1" fmla="*/ 1946529 w 5990878"/>
              <a:gd name="connsiteY1" fmla="*/ 0 h 6305159"/>
              <a:gd name="connsiteX2" fmla="*/ 5986609 w 5990878"/>
              <a:gd name="connsiteY2" fmla="*/ 18474 h 6305159"/>
              <a:gd name="connsiteX3" fmla="*/ 5990878 w 5990878"/>
              <a:gd name="connsiteY3" fmla="*/ 6305159 h 6305159"/>
              <a:gd name="connsiteX4" fmla="*/ 0 w 5990878"/>
              <a:gd name="connsiteY4" fmla="*/ 6286871 h 6305159"/>
              <a:gd name="connsiteX0" fmla="*/ 0 w 6100606"/>
              <a:gd name="connsiteY0" fmla="*/ 6286871 h 6305159"/>
              <a:gd name="connsiteX1" fmla="*/ 2056257 w 6100606"/>
              <a:gd name="connsiteY1" fmla="*/ 0 h 6305159"/>
              <a:gd name="connsiteX2" fmla="*/ 6096337 w 6100606"/>
              <a:gd name="connsiteY2" fmla="*/ 18474 h 6305159"/>
              <a:gd name="connsiteX3" fmla="*/ 6100606 w 6100606"/>
              <a:gd name="connsiteY3" fmla="*/ 6305159 h 6305159"/>
              <a:gd name="connsiteX4" fmla="*/ 0 w 6100606"/>
              <a:gd name="connsiteY4" fmla="*/ 6286871 h 6305159"/>
              <a:gd name="connsiteX0" fmla="*/ 0 w 6100606"/>
              <a:gd name="connsiteY0" fmla="*/ 6314303 h 6314303"/>
              <a:gd name="connsiteX1" fmla="*/ 2056257 w 6100606"/>
              <a:gd name="connsiteY1" fmla="*/ 0 h 6314303"/>
              <a:gd name="connsiteX2" fmla="*/ 6096337 w 6100606"/>
              <a:gd name="connsiteY2" fmla="*/ 18474 h 6314303"/>
              <a:gd name="connsiteX3" fmla="*/ 6100606 w 6100606"/>
              <a:gd name="connsiteY3" fmla="*/ 6305159 h 6314303"/>
              <a:gd name="connsiteX4" fmla="*/ 0 w 6100606"/>
              <a:gd name="connsiteY4" fmla="*/ 6314303 h 6314303"/>
              <a:gd name="connsiteX0" fmla="*/ 0 w 6100606"/>
              <a:gd name="connsiteY0" fmla="*/ 6314303 h 6314303"/>
              <a:gd name="connsiteX1" fmla="*/ 2056257 w 6100606"/>
              <a:gd name="connsiteY1" fmla="*/ 0 h 6314303"/>
              <a:gd name="connsiteX2" fmla="*/ 6096337 w 6100606"/>
              <a:gd name="connsiteY2" fmla="*/ 18474 h 6314303"/>
              <a:gd name="connsiteX3" fmla="*/ 6100606 w 6100606"/>
              <a:gd name="connsiteY3" fmla="*/ 6314303 h 6314303"/>
              <a:gd name="connsiteX4" fmla="*/ 0 w 6100606"/>
              <a:gd name="connsiteY4" fmla="*/ 6314303 h 631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0606" h="6314303">
                <a:moveTo>
                  <a:pt x="0" y="6314303"/>
                </a:moveTo>
                <a:lnTo>
                  <a:pt x="2056257" y="0"/>
                </a:lnTo>
                <a:lnTo>
                  <a:pt x="6096337" y="18474"/>
                </a:lnTo>
                <a:lnTo>
                  <a:pt x="6100606" y="6314303"/>
                </a:lnTo>
                <a:lnTo>
                  <a:pt x="0" y="6314303"/>
                </a:lnTo>
                <a:close/>
              </a:path>
            </a:pathLst>
          </a:custGeom>
          <a:solidFill>
            <a:srgbClr val="242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39" y="1035973"/>
            <a:ext cx="2033341" cy="1566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37" y="3123839"/>
            <a:ext cx="3407959" cy="1444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620" y="1211823"/>
            <a:ext cx="2138621" cy="17132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432" y="5017046"/>
            <a:ext cx="2498096" cy="1072193"/>
          </a:xfrm>
          <a:prstGeom prst="rect">
            <a:avLst/>
          </a:prstGeom>
        </p:spPr>
      </p:pic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4C6AE379-8B34-DEC4-0918-4A08E4C83365}"/>
              </a:ext>
            </a:extLst>
          </p:cNvPr>
          <p:cNvSpPr txBox="1">
            <a:spLocks/>
          </p:cNvSpPr>
          <p:nvPr/>
        </p:nvSpPr>
        <p:spPr>
          <a:xfrm>
            <a:off x="579011" y="109195"/>
            <a:ext cx="4263501" cy="365125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latin typeface="Arial"/>
                <a:cs typeface="Arial"/>
              </a:defRPr>
            </a:pPr>
            <a:r>
              <a:t>ANNO EUROPEO DELLE COMPETENZE: CONTESTO</a:t>
            </a:r>
          </a:p>
        </p:txBody>
      </p:sp>
      <p:pic>
        <p:nvPicPr>
          <p:cNvPr id="4" name="Picture 2" descr="Home - Europe Direct Trapani Sicilia">
            <a:extLst>
              <a:ext uri="{FF2B5EF4-FFF2-40B4-BE49-F238E27FC236}">
                <a16:creationId xmlns:a16="http://schemas.microsoft.com/office/drawing/2014/main" id="{A8EE383B-FFAD-6A4A-5408-5D30A7FE9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859" y="0"/>
            <a:ext cx="1123130" cy="11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74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231CE-C24E-BA64-D7F0-FF5937D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3" y="5460489"/>
            <a:ext cx="4018932" cy="1288316"/>
          </a:xfrm>
        </p:spPr>
        <p:txBody>
          <a:bodyPr>
            <a:normAutofit fontScale="90000"/>
          </a:bodyPr>
          <a:lstStyle/>
          <a:p>
            <a:pPr>
              <a:defRPr sz="2400"/>
            </a:pPr>
            <a:r>
              <a:rPr dirty="0"/>
              <a:t>Per </a:t>
            </a:r>
            <a:r>
              <a:rPr dirty="0" err="1"/>
              <a:t>questo</a:t>
            </a:r>
            <a:r>
              <a:rPr dirty="0"/>
              <a:t> </a:t>
            </a:r>
            <a:r>
              <a:rPr dirty="0" err="1"/>
              <a:t>motivo</a:t>
            </a:r>
            <a:r>
              <a:rPr dirty="0"/>
              <a:t> </a:t>
            </a:r>
            <a:r>
              <a:rPr dirty="0" err="1"/>
              <a:t>propongo</a:t>
            </a:r>
            <a:r>
              <a:rPr dirty="0"/>
              <a:t> </a:t>
            </a:r>
            <a:r>
              <a:rPr lang="en-IE" dirty="0" err="1"/>
              <a:t>che</a:t>
            </a:r>
            <a:r>
              <a:rPr lang="en-IE" dirty="0"/>
              <a:t> </a:t>
            </a:r>
            <a:r>
              <a:rPr lang="en-IE" dirty="0" err="1"/>
              <a:t>il</a:t>
            </a:r>
            <a:r>
              <a:rPr lang="en-IE" dirty="0"/>
              <a:t> </a:t>
            </a:r>
            <a:r>
              <a:rPr dirty="0"/>
              <a:t>2023</a:t>
            </a:r>
            <a:r>
              <a:rPr lang="en-IE" dirty="0"/>
              <a:t> </a:t>
            </a:r>
            <a:r>
              <a:rPr lang="en-IE" dirty="0" err="1"/>
              <a:t>sia</a:t>
            </a:r>
            <a:r>
              <a:rPr dirty="0"/>
              <a:t> </a:t>
            </a:r>
            <a:r>
              <a:rPr dirty="0" err="1"/>
              <a:t>l'Anno</a:t>
            </a:r>
            <a:r>
              <a:rPr dirty="0"/>
              <a:t> </a:t>
            </a:r>
            <a:r>
              <a:rPr dirty="0" err="1"/>
              <a:t>europeo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competenze</a:t>
            </a:r>
            <a:endParaRPr sz="2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EAC056-2621-0A06-CE4C-6E9FCB498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349" y="691141"/>
            <a:ext cx="5890930" cy="5301172"/>
          </a:xfrm>
        </p:spPr>
        <p:txBody>
          <a:bodyPr vert="horz" lIns="0" tIns="0" rIns="0" bIns="0" anchor="t">
            <a:noAutofit/>
          </a:bodyPr>
          <a:lstStyle/>
          <a:p>
            <a:pPr>
              <a:defRPr sz="1800">
                <a:latin typeface="Arial"/>
                <a:cs typeface="Arial"/>
              </a:defRPr>
            </a:pPr>
            <a:r>
              <a:rPr lang="en-US" sz="1600" dirty="0"/>
              <a:t>Le </a:t>
            </a:r>
            <a:r>
              <a:rPr lang="en-US" sz="1600" dirty="0" err="1"/>
              <a:t>imprese</a:t>
            </a:r>
            <a:r>
              <a:rPr lang="en-US" sz="1600" dirty="0"/>
              <a:t> </a:t>
            </a:r>
            <a:r>
              <a:rPr lang="en-US" sz="1600" dirty="0" err="1"/>
              <a:t>europee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trovano</a:t>
            </a:r>
            <a:r>
              <a:rPr lang="en-US" sz="1600" dirty="0"/>
              <a:t> ad </a:t>
            </a:r>
            <a:r>
              <a:rPr lang="en-US" sz="1600" dirty="0" err="1"/>
              <a:t>affrontare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b="1" dirty="0"/>
              <a:t> </a:t>
            </a:r>
            <a:r>
              <a:rPr lang="en-US" sz="1600" b="1" dirty="0" err="1"/>
              <a:t>carenza</a:t>
            </a:r>
            <a:r>
              <a:rPr lang="en-US" sz="1600" b="1" dirty="0"/>
              <a:t> di </a:t>
            </a:r>
            <a:r>
              <a:rPr lang="en-US" sz="1600" b="1" dirty="0" err="1"/>
              <a:t>personale</a:t>
            </a:r>
            <a:r>
              <a:rPr lang="en-US" sz="1600" dirty="0"/>
              <a:t> </a:t>
            </a:r>
            <a:r>
              <a:rPr sz="1600" dirty="0"/>
              <a:t>[...] </a:t>
            </a:r>
            <a:r>
              <a:rPr lang="en-US" sz="1600" dirty="0"/>
              <a:t>dal </a:t>
            </a:r>
            <a:r>
              <a:rPr lang="en-US" sz="1600" dirty="0" err="1"/>
              <a:t>personale</a:t>
            </a:r>
            <a:r>
              <a:rPr lang="en-US" sz="1600" dirty="0"/>
              <a:t> non </a:t>
            </a:r>
            <a:r>
              <a:rPr lang="en-US" sz="1600" dirty="0" err="1"/>
              <a:t>qualificato</a:t>
            </a:r>
            <a:r>
              <a:rPr lang="en-US" sz="1600" dirty="0"/>
              <a:t> ai </a:t>
            </a:r>
            <a:r>
              <a:rPr lang="en-US" sz="1600" dirty="0" err="1"/>
              <a:t>laureati</a:t>
            </a:r>
            <a:r>
              <a:rPr lang="en-US" sz="1600" dirty="0"/>
              <a:t>!</a:t>
            </a:r>
            <a:r>
              <a:rPr sz="1600" dirty="0"/>
              <a:t>. </a:t>
            </a:r>
            <a:r>
              <a:rPr sz="1600" dirty="0" err="1"/>
              <a:t>Abbiamo</a:t>
            </a:r>
            <a:r>
              <a:rPr sz="1600" dirty="0"/>
              <a:t> </a:t>
            </a:r>
            <a:r>
              <a:rPr sz="1600" dirty="0" err="1"/>
              <a:t>bisogno</a:t>
            </a:r>
            <a:r>
              <a:rPr sz="1600" dirty="0"/>
              <a:t> </a:t>
            </a:r>
            <a:r>
              <a:rPr lang="en-IE" sz="1600" dirty="0" err="1"/>
              <a:t>che</a:t>
            </a:r>
            <a:r>
              <a:rPr lang="en-IE" sz="1600" dirty="0"/>
              <a:t> tutti </a:t>
            </a:r>
            <a:r>
              <a:rPr lang="en-IE" sz="1600" dirty="0" err="1"/>
              <a:t>siano</a:t>
            </a:r>
            <a:r>
              <a:rPr lang="en-IE" sz="1600" dirty="0"/>
              <a:t> </a:t>
            </a:r>
            <a:r>
              <a:rPr lang="en-IE" sz="1600" dirty="0" err="1"/>
              <a:t>coinvolti</a:t>
            </a:r>
            <a:r>
              <a:rPr lang="en-IE" sz="1600" dirty="0"/>
              <a:t>.</a:t>
            </a:r>
            <a:endParaRPr lang="en-US" sz="1600" dirty="0"/>
          </a:p>
          <a:p>
            <a:pPr>
              <a:defRPr sz="1800">
                <a:latin typeface="Arial"/>
                <a:cs typeface="Arial"/>
              </a:defRPr>
            </a:pPr>
            <a:r>
              <a:rPr lang="en-US" sz="1600" dirty="0"/>
              <a:t>Per </a:t>
            </a:r>
            <a:r>
              <a:rPr lang="en-US" sz="1600" dirty="0" err="1"/>
              <a:t>questo</a:t>
            </a:r>
            <a:r>
              <a:rPr lang="en-US" sz="1600" dirty="0"/>
              <a:t> </a:t>
            </a:r>
            <a:r>
              <a:rPr lang="en-US" sz="1600" dirty="0" err="1"/>
              <a:t>dobbiamo</a:t>
            </a:r>
            <a:r>
              <a:rPr lang="en-US" sz="1600" b="1" dirty="0"/>
              <a:t> </a:t>
            </a:r>
            <a:r>
              <a:rPr lang="en-US" sz="1600" b="1" dirty="0" err="1"/>
              <a:t>investire</a:t>
            </a:r>
            <a:r>
              <a:rPr lang="en-US" sz="1600" b="1" dirty="0"/>
              <a:t> molto di </a:t>
            </a:r>
            <a:r>
              <a:rPr lang="en-US" sz="1600" b="1" dirty="0" err="1"/>
              <a:t>più</a:t>
            </a:r>
            <a:r>
              <a:rPr lang="en-US" sz="1600" b="1" dirty="0"/>
              <a:t> </a:t>
            </a:r>
            <a:r>
              <a:rPr lang="en-US" sz="1600" b="1" dirty="0" err="1"/>
              <a:t>nella</a:t>
            </a:r>
            <a:r>
              <a:rPr lang="en-US" sz="1600" b="1" dirty="0"/>
              <a:t> </a:t>
            </a:r>
            <a:r>
              <a:rPr lang="en-US" sz="1600" b="1" dirty="0" err="1"/>
              <a:t>formazione</a:t>
            </a:r>
            <a:r>
              <a:rPr lang="en-US" sz="1600" b="1" dirty="0"/>
              <a:t> e </a:t>
            </a:r>
            <a:r>
              <a:rPr lang="en-US" sz="1600" b="1" dirty="0" err="1"/>
              <a:t>nello</a:t>
            </a:r>
            <a:r>
              <a:rPr lang="en-US" sz="1600" b="1" dirty="0"/>
              <a:t> </a:t>
            </a:r>
            <a:r>
              <a:rPr lang="en-US" sz="1600" b="1" dirty="0" err="1"/>
              <a:t>sviluppo</a:t>
            </a:r>
            <a:r>
              <a:rPr lang="en-US" sz="1600" b="1" dirty="0"/>
              <a:t> </a:t>
            </a:r>
            <a:r>
              <a:rPr lang="en-US" sz="1600" b="1" dirty="0" err="1"/>
              <a:t>delle</a:t>
            </a:r>
            <a:r>
              <a:rPr lang="en-US" sz="1600" b="1" dirty="0"/>
              <a:t> </a:t>
            </a:r>
            <a:r>
              <a:rPr lang="en-US" sz="1600" b="1" dirty="0" err="1"/>
              <a:t>competenze</a:t>
            </a:r>
            <a:r>
              <a:rPr lang="en-US" sz="1600" b="1" dirty="0"/>
              <a:t>.</a:t>
            </a:r>
            <a:endParaRPr lang="en-US" sz="1800" dirty="0"/>
          </a:p>
          <a:p>
            <a:pPr>
              <a:defRPr sz="1800">
                <a:latin typeface="Arial"/>
                <a:cs typeface="Arial"/>
              </a:defRPr>
            </a:pPr>
            <a:r>
              <a:rPr lang="en-US" sz="1600" dirty="0"/>
              <a:t>E </a:t>
            </a:r>
            <a:r>
              <a:rPr lang="en-US" sz="1600" dirty="0" err="1"/>
              <a:t>vogliamo</a:t>
            </a:r>
            <a:r>
              <a:rPr lang="en-US" sz="1600" dirty="0"/>
              <a:t> </a:t>
            </a:r>
            <a:r>
              <a:rPr lang="en-US" sz="1600" dirty="0" err="1"/>
              <a:t>farlo</a:t>
            </a:r>
            <a:r>
              <a:rPr lang="en-US" sz="1600" dirty="0"/>
              <a:t> </a:t>
            </a:r>
            <a:r>
              <a:rPr lang="en-US" sz="1600" b="1" dirty="0" err="1"/>
              <a:t>lavorando</a:t>
            </a:r>
            <a:r>
              <a:rPr lang="en-US" sz="1600" b="1" dirty="0"/>
              <a:t> </a:t>
            </a:r>
            <a:r>
              <a:rPr lang="en-US" sz="1600" b="1" dirty="0" err="1"/>
              <a:t>fianco</a:t>
            </a:r>
            <a:r>
              <a:rPr lang="en-US" sz="1600" b="1" dirty="0"/>
              <a:t> a </a:t>
            </a:r>
            <a:r>
              <a:rPr lang="en-US" sz="1600" b="1" dirty="0" err="1"/>
              <a:t>fianco</a:t>
            </a:r>
            <a:r>
              <a:rPr lang="en-US" sz="1600" b="1" dirty="0"/>
              <a:t> con le </a:t>
            </a:r>
            <a:r>
              <a:rPr lang="en-US" sz="1600" b="1" dirty="0" err="1"/>
              <a:t>imprese</a:t>
            </a:r>
            <a:r>
              <a:rPr lang="en-US" sz="1600" dirty="0"/>
              <a:t>. </a:t>
            </a:r>
            <a:r>
              <a:rPr lang="en-US" sz="1600" dirty="0" err="1"/>
              <a:t>Nessuno</a:t>
            </a:r>
            <a:r>
              <a:rPr lang="en-US" sz="1600" dirty="0"/>
              <a:t> </a:t>
            </a:r>
            <a:r>
              <a:rPr lang="en-US" sz="1600" dirty="0" err="1"/>
              <a:t>meglio</a:t>
            </a:r>
            <a:r>
              <a:rPr lang="en-US" sz="1600" dirty="0"/>
              <a:t> di loro </a:t>
            </a:r>
            <a:r>
              <a:rPr lang="en-US" sz="1600" dirty="0" err="1"/>
              <a:t>sa</a:t>
            </a:r>
            <a:r>
              <a:rPr lang="en-US" sz="1600" dirty="0"/>
              <a:t> di </a:t>
            </a:r>
            <a:r>
              <a:rPr lang="en-US" sz="1600" dirty="0" err="1"/>
              <a:t>quali</a:t>
            </a:r>
            <a:r>
              <a:rPr lang="en-US" sz="1600" dirty="0"/>
              <a:t> </a:t>
            </a:r>
            <a:r>
              <a:rPr lang="en-US" sz="1600" dirty="0" err="1"/>
              <a:t>professionisti</a:t>
            </a:r>
            <a:r>
              <a:rPr lang="en-US" sz="1600" dirty="0"/>
              <a:t> </a:t>
            </a:r>
            <a:r>
              <a:rPr lang="en-US" sz="1600" dirty="0" err="1"/>
              <a:t>hanno</a:t>
            </a:r>
            <a:r>
              <a:rPr lang="en-US" sz="1600" dirty="0"/>
              <a:t> </a:t>
            </a:r>
            <a:r>
              <a:rPr lang="en-US" sz="1600" dirty="0" err="1"/>
              <a:t>bisogno</a:t>
            </a:r>
            <a:r>
              <a:rPr lang="en-US" sz="1600" dirty="0"/>
              <a:t>, </a:t>
            </a:r>
            <a:r>
              <a:rPr lang="en-US" sz="1600" dirty="0" err="1"/>
              <a:t>adesso</a:t>
            </a:r>
            <a:r>
              <a:rPr lang="en-US" sz="1600" dirty="0"/>
              <a:t> e in </a:t>
            </a:r>
            <a:r>
              <a:rPr lang="en-US" sz="1600" dirty="0" err="1"/>
              <a:t>futuro</a:t>
            </a:r>
            <a:r>
              <a:rPr lang="en-US" sz="1600" dirty="0"/>
              <a:t>. </a:t>
            </a:r>
            <a:endParaRPr lang="en-US" sz="1800" dirty="0"/>
          </a:p>
          <a:p>
            <a:pPr>
              <a:defRPr sz="1800">
                <a:latin typeface="Arial"/>
                <a:cs typeface="Arial"/>
              </a:defRPr>
            </a:pPr>
            <a:r>
              <a:rPr lang="en-US" sz="1600" dirty="0" err="1"/>
              <a:t>Dobbiamo</a:t>
            </a:r>
            <a:r>
              <a:rPr lang="en-US" sz="1600" dirty="0"/>
              <a:t> </a:t>
            </a:r>
            <a:r>
              <a:rPr lang="en-US" sz="1600" b="1" dirty="0" err="1"/>
              <a:t>conciliare</a:t>
            </a:r>
            <a:r>
              <a:rPr lang="en-US" sz="1600" b="1" dirty="0"/>
              <a:t> </a:t>
            </a:r>
            <a:r>
              <a:rPr lang="en-US" sz="1600" b="1" dirty="0" err="1"/>
              <a:t>meglio</a:t>
            </a:r>
            <a:r>
              <a:rPr lang="en-US" sz="1600" b="1" dirty="0"/>
              <a:t> </a:t>
            </a:r>
            <a:r>
              <a:rPr lang="en-US" sz="1600" b="1" dirty="0" err="1"/>
              <a:t>queste</a:t>
            </a:r>
            <a:r>
              <a:rPr lang="en-US" sz="1600" b="1" dirty="0"/>
              <a:t> </a:t>
            </a:r>
            <a:r>
              <a:rPr lang="en-US" sz="1600" b="1" dirty="0" err="1"/>
              <a:t>esigenze</a:t>
            </a:r>
            <a:r>
              <a:rPr lang="en-US" sz="1600" b="1" dirty="0"/>
              <a:t> con </a:t>
            </a:r>
            <a:r>
              <a:rPr lang="en-US" sz="1600" b="1" dirty="0" err="1"/>
              <a:t>gli</a:t>
            </a:r>
            <a:r>
              <a:rPr lang="en-US" sz="1600" b="1" dirty="0"/>
              <a:t> </a:t>
            </a:r>
            <a:r>
              <a:rPr lang="en-US" sz="1600" b="1" dirty="0" err="1"/>
              <a:t>obiettivi</a:t>
            </a:r>
            <a:r>
              <a:rPr lang="en-US" sz="1600" b="1" dirty="0"/>
              <a:t> e le </a:t>
            </a:r>
            <a:r>
              <a:rPr lang="en-US" sz="1600" b="1" dirty="0" err="1"/>
              <a:t>aspirazioni</a:t>
            </a:r>
            <a:r>
              <a:rPr lang="en-US" sz="1600" dirty="0"/>
              <a:t> di chi </a:t>
            </a:r>
            <a:r>
              <a:rPr lang="en-US" sz="1600" dirty="0" err="1"/>
              <a:t>cerca</a:t>
            </a:r>
            <a:r>
              <a:rPr lang="en-US" sz="1600" dirty="0"/>
              <a:t> un </a:t>
            </a:r>
            <a:r>
              <a:rPr lang="en-US" sz="1600" dirty="0" err="1"/>
              <a:t>lavoro</a:t>
            </a:r>
            <a:r>
              <a:rPr lang="en-US" sz="1600" dirty="0"/>
              <a:t>.</a:t>
            </a:r>
            <a:endParaRPr lang="en-US" sz="1800" dirty="0"/>
          </a:p>
          <a:p>
            <a:pPr>
              <a:defRPr sz="1800">
                <a:latin typeface="Arial"/>
                <a:cs typeface="Arial"/>
              </a:defRPr>
            </a:pPr>
            <a:r>
              <a:rPr lang="en-US" sz="1600" dirty="0" err="1"/>
              <a:t>Vogliamo</a:t>
            </a:r>
            <a:r>
              <a:rPr lang="en-US" sz="1600" dirty="0"/>
              <a:t> </a:t>
            </a:r>
            <a:r>
              <a:rPr lang="en-US" sz="1600" dirty="0" err="1"/>
              <a:t>inoltre</a:t>
            </a:r>
            <a:r>
              <a:rPr lang="en-US" sz="1600" dirty="0"/>
              <a:t> </a:t>
            </a:r>
            <a:r>
              <a:rPr lang="en-US" sz="1600" b="1" dirty="0" err="1"/>
              <a:t>portare</a:t>
            </a:r>
            <a:r>
              <a:rPr lang="en-US" sz="1600" b="1" dirty="0"/>
              <a:t> </a:t>
            </a:r>
            <a:r>
              <a:rPr lang="en-US" sz="1600" b="1" dirty="0" err="1"/>
              <a:t>sul</a:t>
            </a:r>
            <a:r>
              <a:rPr lang="en-US" sz="1600" b="1" dirty="0"/>
              <a:t> nostro </a:t>
            </a:r>
            <a:r>
              <a:rPr lang="en-US" sz="1600" b="1" dirty="0" err="1"/>
              <a:t>continente</a:t>
            </a:r>
            <a:r>
              <a:rPr lang="en-US" sz="1600" b="1" dirty="0"/>
              <a:t> le </a:t>
            </a:r>
            <a:r>
              <a:rPr lang="en-US" sz="1600" b="1" dirty="0" err="1"/>
              <a:t>competenze</a:t>
            </a:r>
            <a:r>
              <a:rPr lang="en-US" sz="1600" b="1" dirty="0"/>
              <a:t> </a:t>
            </a:r>
            <a:r>
              <a:rPr lang="en-US" sz="1600" b="1" dirty="0" err="1"/>
              <a:t>necessarie</a:t>
            </a:r>
            <a:r>
              <a:rPr lang="en-US" sz="1600" dirty="0"/>
              <a:t> per </a:t>
            </a:r>
            <a:r>
              <a:rPr lang="en-US" sz="1600" dirty="0" err="1"/>
              <a:t>aiutare</a:t>
            </a:r>
            <a:r>
              <a:rPr lang="en-US" sz="1600" dirty="0"/>
              <a:t> le </a:t>
            </a:r>
            <a:r>
              <a:rPr lang="en-US" sz="1600" dirty="0" err="1"/>
              <a:t>imprese</a:t>
            </a:r>
            <a:r>
              <a:rPr lang="en-US" sz="1600" dirty="0"/>
              <a:t> e </a:t>
            </a:r>
            <a:r>
              <a:rPr lang="en-US" sz="1600" dirty="0" err="1"/>
              <a:t>rafforzare</a:t>
            </a:r>
            <a:r>
              <a:rPr lang="en-US" sz="1600" dirty="0"/>
              <a:t> la </a:t>
            </a:r>
            <a:r>
              <a:rPr lang="en-US" sz="1600" dirty="0" err="1"/>
              <a:t>crescita</a:t>
            </a:r>
            <a:r>
              <a:rPr lang="en-US" sz="1600" dirty="0"/>
              <a:t> </a:t>
            </a:r>
            <a:r>
              <a:rPr lang="en-US" sz="1600" dirty="0" err="1"/>
              <a:t>dell'Europa</a:t>
            </a:r>
            <a:r>
              <a:rPr lang="en-US" sz="1600" dirty="0"/>
              <a:t>. Un primo </a:t>
            </a:r>
            <a:r>
              <a:rPr lang="en-US" sz="1600" dirty="0" err="1"/>
              <a:t>passo</a:t>
            </a:r>
            <a:r>
              <a:rPr lang="en-US" sz="1600" dirty="0"/>
              <a:t> </a:t>
            </a:r>
            <a:r>
              <a:rPr lang="en-US" sz="1600" dirty="0" err="1"/>
              <a:t>importante</a:t>
            </a:r>
            <a:r>
              <a:rPr lang="en-US" sz="1600" dirty="0"/>
              <a:t> </a:t>
            </a:r>
            <a:r>
              <a:rPr lang="en-US" sz="1600" dirty="0" err="1"/>
              <a:t>consiste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</a:t>
            </a:r>
            <a:r>
              <a:rPr lang="en-US" sz="1600" dirty="0" err="1"/>
              <a:t>migliorare</a:t>
            </a:r>
            <a:r>
              <a:rPr lang="en-US" sz="1600" dirty="0"/>
              <a:t> e </a:t>
            </a:r>
            <a:r>
              <a:rPr lang="en-US" sz="1600" dirty="0" err="1"/>
              <a:t>accelerare</a:t>
            </a:r>
            <a:r>
              <a:rPr lang="en-US" sz="1600" dirty="0"/>
              <a:t> il </a:t>
            </a:r>
            <a:r>
              <a:rPr lang="en-US" sz="1600" b="1" dirty="0" err="1"/>
              <a:t>riconoscimento</a:t>
            </a:r>
            <a:r>
              <a:rPr lang="en-US" sz="1600" b="1" dirty="0"/>
              <a:t> </a:t>
            </a:r>
            <a:r>
              <a:rPr lang="en-US" sz="1600" b="1" dirty="0" err="1"/>
              <a:t>delle</a:t>
            </a:r>
            <a:r>
              <a:rPr lang="en-US" sz="1600" b="1" dirty="0"/>
              <a:t> </a:t>
            </a:r>
            <a:r>
              <a:rPr lang="en-US" sz="1600" b="1" dirty="0" err="1"/>
              <a:t>loro</a:t>
            </a:r>
            <a:r>
              <a:rPr lang="en-US" sz="1600" b="1" dirty="0"/>
              <a:t> </a:t>
            </a:r>
            <a:r>
              <a:rPr lang="en-US" sz="1600" b="1" dirty="0" err="1"/>
              <a:t>qualifiche</a:t>
            </a:r>
            <a:r>
              <a:rPr lang="en-US" sz="1600" dirty="0"/>
              <a:t> in Europa. […]</a:t>
            </a:r>
            <a:endParaRPr lang="en-US" sz="1800" dirty="0"/>
          </a:p>
          <a:p>
            <a:pPr>
              <a:defRPr sz="1800">
                <a:latin typeface="Arial"/>
                <a:cs typeface="Arial"/>
              </a:defRPr>
            </a:pPr>
            <a:endParaRPr lang="en-US" sz="1600" dirty="0"/>
          </a:p>
          <a:p>
            <a:pPr>
              <a:defRPr sz="1800">
                <a:latin typeface="Arial"/>
                <a:cs typeface="Arial"/>
              </a:defRPr>
            </a:pPr>
            <a:endParaRPr sz="1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FC3CABA-FB38-7DC8-D9C9-AE6CD52F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E26D-8F85-A24A-BC37-6075A48FFF47}" type="slidenum">
              <a:rPr lang="fr-FR" smtClean="0"/>
              <a:t>7</a:t>
            </a:fld>
            <a:endParaRPr lang="fr-FR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8086" y="564468"/>
            <a:ext cx="6263914" cy="6293532"/>
          </a:xfrm>
        </p:spPr>
      </p:pic>
      <p:pic>
        <p:nvPicPr>
          <p:cNvPr id="4" name="Graphic 5" descr="Open quotation mark with solid fill">
            <a:extLst>
              <a:ext uri="{FF2B5EF4-FFF2-40B4-BE49-F238E27FC236}">
                <a16:creationId xmlns:a16="http://schemas.microsoft.com/office/drawing/2014/main" id="{E4E69D84-AA52-45C4-66F0-BB329E1F2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7168" y="449964"/>
            <a:ext cx="914400" cy="914400"/>
          </a:xfrm>
          <a:prstGeom prst="rect">
            <a:avLst/>
          </a:prstGeom>
        </p:spPr>
      </p:pic>
      <p:pic>
        <p:nvPicPr>
          <p:cNvPr id="6" name="Graphic 5" descr="Open quotation mark with solid fill">
            <a:extLst>
              <a:ext uri="{FF2B5EF4-FFF2-40B4-BE49-F238E27FC236}">
                <a16:creationId xmlns:a16="http://schemas.microsoft.com/office/drawing/2014/main" id="{0F473C79-DE69-ED38-6364-C5DE12AA9E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807661" y="5992313"/>
            <a:ext cx="914400" cy="914400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D2D1B21-BDA8-EF62-B41B-19767C75C2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9011" y="109195"/>
            <a:ext cx="4263501" cy="365125"/>
          </a:xfrm>
        </p:spPr>
        <p:txBody>
          <a:bodyPr/>
          <a:lstStyle/>
          <a:p>
            <a:pPr>
              <a:defRPr>
                <a:latin typeface="Arial"/>
                <a:cs typeface="Arial"/>
              </a:defRPr>
            </a:pPr>
            <a:r>
              <a:t>ANNO EUROPEO DELLE COMPETENZE: CONTESTO</a:t>
            </a:r>
          </a:p>
        </p:txBody>
      </p:sp>
      <p:pic>
        <p:nvPicPr>
          <p:cNvPr id="7" name="Picture 2" descr="Home - Europe Direct Trapani Sicilia">
            <a:extLst>
              <a:ext uri="{FF2B5EF4-FFF2-40B4-BE49-F238E27FC236}">
                <a16:creationId xmlns:a16="http://schemas.microsoft.com/office/drawing/2014/main" id="{D16A4916-8F7D-E7B1-759F-1ED06890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71" y="970"/>
            <a:ext cx="1123130" cy="11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69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9A7F52-67C3-801C-1B61-F1E3F034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64" y="658778"/>
            <a:ext cx="9003393" cy="942130"/>
          </a:xfrm>
        </p:spPr>
        <p:txBody>
          <a:bodyPr vert="horz" lIns="0" tIns="0" rIns="0" bIns="0" anchor="t">
            <a:normAutofit/>
          </a:bodyPr>
          <a:lstStyle/>
          <a:p>
            <a:r>
              <a:rPr dirty="0" err="1"/>
              <a:t>Perché</a:t>
            </a:r>
            <a:r>
              <a:rPr dirty="0"/>
              <a:t> un Anno </a:t>
            </a:r>
            <a:r>
              <a:rPr dirty="0" err="1"/>
              <a:t>europeo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competenze</a:t>
            </a:r>
            <a:r>
              <a:rPr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3FBA49-B33C-D39D-1BA3-1AE5BD0DC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760" y="1290009"/>
            <a:ext cx="10433485" cy="1124672"/>
          </a:xfrm>
        </p:spPr>
        <p:txBody>
          <a:bodyPr vert="horz" lIns="0" tIns="0" rIns="0" bIns="0" anchor="t">
            <a:normAutofit fontScale="92500" lnSpcReduction="20000"/>
          </a:bodyPr>
          <a:lstStyle/>
          <a:p>
            <a:r>
              <a:rPr dirty="0" err="1">
                <a:latin typeface="Arial"/>
                <a:cs typeface="Arial"/>
              </a:rPr>
              <a:t>L'Anno</a:t>
            </a:r>
            <a:r>
              <a:rPr dirty="0">
                <a:latin typeface="Arial"/>
                <a:cs typeface="Arial"/>
              </a:rPr>
              <a:t> </a:t>
            </a:r>
            <a:r>
              <a:rPr dirty="0" err="1">
                <a:latin typeface="Arial"/>
                <a:cs typeface="Arial"/>
              </a:rPr>
              <a:t>europeo</a:t>
            </a:r>
            <a:r>
              <a:rPr dirty="0">
                <a:latin typeface="Arial"/>
                <a:cs typeface="Arial"/>
              </a:rPr>
              <a:t> </a:t>
            </a:r>
            <a:r>
              <a:rPr dirty="0" err="1">
                <a:latin typeface="Arial"/>
                <a:cs typeface="Arial"/>
              </a:rPr>
              <a:t>promuove</a:t>
            </a:r>
            <a:r>
              <a:rPr lang="en-IE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</a:t>
            </a:r>
            <a:r>
              <a:rPr lang="en-IE" dirty="0">
                <a:latin typeface="Arial"/>
                <a:cs typeface="Arial"/>
              </a:rPr>
              <a:t>n </a:t>
            </a:r>
            <a:r>
              <a:rPr lang="en-IE" dirty="0" err="1">
                <a:latin typeface="Arial"/>
                <a:cs typeface="Arial"/>
              </a:rPr>
              <a:t>cambiamento</a:t>
            </a:r>
            <a:r>
              <a:rPr lang="en-IE" dirty="0">
                <a:latin typeface="Arial"/>
                <a:cs typeface="Arial"/>
              </a:rPr>
              <a:t> di </a:t>
            </a:r>
            <a:r>
              <a:rPr lang="en-IE" dirty="0" err="1">
                <a:latin typeface="Arial"/>
                <a:cs typeface="Arial"/>
              </a:rPr>
              <a:t>mentalità</a:t>
            </a:r>
            <a:r>
              <a:rPr lang="en-IE" dirty="0">
                <a:latin typeface="Arial"/>
                <a:cs typeface="Arial"/>
              </a:rPr>
              <a:t> </a:t>
            </a:r>
            <a:r>
              <a:rPr lang="en-IE" dirty="0" err="1">
                <a:latin typeface="Arial"/>
                <a:cs typeface="Arial"/>
              </a:rPr>
              <a:t>orientato</a:t>
            </a:r>
            <a:r>
              <a:rPr lang="en-IE" dirty="0">
                <a:latin typeface="Arial"/>
                <a:cs typeface="Arial"/>
              </a:rPr>
              <a:t> </a:t>
            </a:r>
            <a:r>
              <a:rPr lang="en-IE" dirty="0" err="1">
                <a:latin typeface="Arial"/>
                <a:cs typeface="Arial"/>
              </a:rPr>
              <a:t>alla</a:t>
            </a:r>
            <a:r>
              <a:rPr lang="en-IE" dirty="0">
                <a:latin typeface="Arial"/>
                <a:cs typeface="Arial"/>
              </a:rPr>
              <a:t> </a:t>
            </a:r>
            <a:r>
              <a:rPr lang="en-IE" dirty="0" err="1">
                <a:latin typeface="Arial"/>
                <a:cs typeface="Arial"/>
              </a:rPr>
              <a:t>costante</a:t>
            </a:r>
            <a:r>
              <a:rPr lang="en-IE" dirty="0">
                <a:latin typeface="Arial"/>
                <a:cs typeface="Arial"/>
              </a:rPr>
              <a:t> </a:t>
            </a:r>
            <a:r>
              <a:rPr b="1" dirty="0" err="1">
                <a:latin typeface="Arial"/>
                <a:cs typeface="Arial"/>
              </a:rPr>
              <a:t>riqualificazione</a:t>
            </a:r>
            <a:r>
              <a:rPr b="1" dirty="0">
                <a:latin typeface="Arial"/>
                <a:cs typeface="Arial"/>
              </a:rPr>
              <a:t> e</a:t>
            </a:r>
            <a:r>
              <a:rPr lang="en-IE" b="1" dirty="0">
                <a:latin typeface="Arial"/>
                <a:cs typeface="Arial"/>
              </a:rPr>
              <a:t> al</a:t>
            </a:r>
            <a:r>
              <a:rPr dirty="0">
                <a:latin typeface="Arial"/>
                <a:cs typeface="Arial"/>
              </a:rPr>
              <a:t> </a:t>
            </a:r>
            <a:r>
              <a:rPr b="1" dirty="0" err="1">
                <a:latin typeface="Arial"/>
                <a:cs typeface="Arial"/>
              </a:rPr>
              <a:t>miglioramento</a:t>
            </a:r>
            <a:r>
              <a:rPr b="1" dirty="0">
                <a:latin typeface="Arial"/>
                <a:cs typeface="Arial"/>
              </a:rPr>
              <a:t> </a:t>
            </a:r>
            <a:r>
              <a:rPr b="1" dirty="0" err="1">
                <a:latin typeface="Arial"/>
                <a:cs typeface="Arial"/>
              </a:rPr>
              <a:t>delle</a:t>
            </a:r>
            <a:r>
              <a:rPr lang="en-IE" b="1" dirty="0">
                <a:latin typeface="Arial"/>
                <a:cs typeface="Arial"/>
              </a:rPr>
              <a:t> </a:t>
            </a:r>
            <a:r>
              <a:rPr lang="en-IE" b="1" dirty="0" err="1">
                <a:latin typeface="Arial"/>
                <a:cs typeface="Arial"/>
              </a:rPr>
              <a:t>proprie</a:t>
            </a:r>
            <a:r>
              <a:rPr b="1" dirty="0">
                <a:latin typeface="Arial"/>
                <a:cs typeface="Arial"/>
              </a:rPr>
              <a:t> </a:t>
            </a:r>
            <a:r>
              <a:rPr b="1" dirty="0" err="1">
                <a:latin typeface="Arial"/>
                <a:cs typeface="Arial"/>
              </a:rPr>
              <a:t>competenze</a:t>
            </a:r>
            <a:r>
              <a:rPr lang="en-IE" dirty="0">
                <a:latin typeface="Arial"/>
                <a:cs typeface="Arial"/>
              </a:rPr>
              <a:t> </a:t>
            </a:r>
            <a:endParaRPr dirty="0"/>
          </a:p>
          <a:p>
            <a:pPr>
              <a:defRPr>
                <a:latin typeface="Arial"/>
                <a:cs typeface="Arial"/>
              </a:defRPr>
            </a:pPr>
            <a:r>
              <a:rPr lang="en-IE" dirty="0"/>
              <a:t>Per </a:t>
            </a:r>
            <a:r>
              <a:rPr lang="en-IE" dirty="0" err="1"/>
              <a:t>aumentare</a:t>
            </a:r>
            <a:r>
              <a:rPr dirty="0"/>
              <a:t> la </a:t>
            </a:r>
            <a:r>
              <a:rPr b="1" dirty="0" err="1"/>
              <a:t>competitività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imprese</a:t>
            </a:r>
            <a:r>
              <a:rPr dirty="0"/>
              <a:t> (in </a:t>
            </a:r>
            <a:r>
              <a:rPr dirty="0" err="1"/>
              <a:t>particolare</a:t>
            </a:r>
            <a:r>
              <a:rPr dirty="0"/>
              <a:t> le PMI), </a:t>
            </a:r>
          </a:p>
          <a:p>
            <a:pPr>
              <a:defRPr>
                <a:latin typeface="Arial"/>
                <a:cs typeface="Arial"/>
              </a:defRPr>
            </a:pPr>
            <a:r>
              <a:rPr lang="en-IE" dirty="0"/>
              <a:t>Per </a:t>
            </a:r>
            <a:r>
              <a:rPr dirty="0" err="1"/>
              <a:t>realizzare</a:t>
            </a:r>
            <a:r>
              <a:rPr dirty="0"/>
              <a:t> l</a:t>
            </a:r>
            <a:r>
              <a:rPr lang="en-IE" dirty="0"/>
              <a:t>a</a:t>
            </a:r>
            <a:r>
              <a:rPr dirty="0"/>
              <a:t> </a:t>
            </a:r>
            <a:r>
              <a:rPr b="1" dirty="0" err="1"/>
              <a:t>transizion</a:t>
            </a:r>
            <a:r>
              <a:rPr lang="en-IE" b="1" dirty="0"/>
              <a:t>e</a:t>
            </a:r>
            <a:r>
              <a:rPr b="1" dirty="0"/>
              <a:t> </a:t>
            </a:r>
            <a:r>
              <a:rPr b="1" dirty="0" err="1"/>
              <a:t>digitale</a:t>
            </a:r>
            <a:r>
              <a:rPr b="1" dirty="0"/>
              <a:t> e</a:t>
            </a:r>
            <a:r>
              <a:rPr lang="en-IE" b="1" dirty="0"/>
              <a:t>d </a:t>
            </a:r>
            <a:r>
              <a:rPr lang="en-IE" b="1" dirty="0" err="1"/>
              <a:t>ecologica</a:t>
            </a:r>
            <a:r>
              <a:rPr lang="en-IE" b="1" dirty="0"/>
              <a:t> </a:t>
            </a:r>
            <a:r>
              <a:rPr lang="en-IE" dirty="0"/>
              <a:t>di modo </a:t>
            </a:r>
            <a:r>
              <a:rPr lang="en-IE" dirty="0" err="1"/>
              <a:t>che</a:t>
            </a:r>
            <a:r>
              <a:rPr lang="en-IE" dirty="0"/>
              <a:t> </a:t>
            </a:r>
            <a:r>
              <a:rPr lang="en-IE" dirty="0" err="1"/>
              <a:t>sia</a:t>
            </a:r>
            <a:r>
              <a:rPr dirty="0"/>
              <a:t> </a:t>
            </a:r>
            <a:r>
              <a:rPr dirty="0" err="1"/>
              <a:t>socialmente</a:t>
            </a:r>
            <a:r>
              <a:rPr dirty="0"/>
              <a:t> </a:t>
            </a:r>
            <a:r>
              <a:rPr dirty="0" err="1"/>
              <a:t>equ</a:t>
            </a:r>
            <a:r>
              <a:rPr lang="en-IE" dirty="0"/>
              <a:t>a</a:t>
            </a:r>
            <a:r>
              <a:rPr dirty="0"/>
              <a:t>, </a:t>
            </a:r>
            <a:r>
              <a:rPr dirty="0" err="1"/>
              <a:t>inclusiv</a:t>
            </a:r>
            <a:r>
              <a:rPr lang="en-IE" dirty="0"/>
              <a:t>a</a:t>
            </a:r>
            <a:r>
              <a:rPr dirty="0"/>
              <a:t> e </a:t>
            </a:r>
            <a:r>
              <a:rPr dirty="0" err="1"/>
              <a:t>giust</a:t>
            </a:r>
            <a:r>
              <a:rPr lang="en-IE" dirty="0"/>
              <a:t>a</a:t>
            </a:r>
            <a:endParaRPr dirty="0">
              <a:latin typeface="Arial"/>
              <a:cs typeface="Arial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117348-3F59-D8DC-63C3-14F72DFB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E26D-8F85-A24A-BC37-6075A48FFF47}" type="slidenum">
              <a:rPr lang="fr-FR" smtClean="0"/>
              <a:t>8</a:t>
            </a:fld>
            <a:endParaRPr lang="fr-FR"/>
          </a:p>
        </p:txBody>
      </p:sp>
      <p:pic>
        <p:nvPicPr>
          <p:cNvPr id="9" name="Graphic 12" descr="Caret Right with solid fill">
            <a:extLst>
              <a:ext uri="{FF2B5EF4-FFF2-40B4-BE49-F238E27FC236}">
                <a16:creationId xmlns:a16="http://schemas.microsoft.com/office/drawing/2014/main" id="{C7A8500A-072B-8825-6586-36D6BDD10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97" y="1775480"/>
            <a:ext cx="272863" cy="272863"/>
          </a:xfrm>
          <a:prstGeom prst="rect">
            <a:avLst/>
          </a:prstGeom>
        </p:spPr>
      </p:pic>
      <p:pic>
        <p:nvPicPr>
          <p:cNvPr id="10" name="Graphic 12" descr="Caret Right with solid fill">
            <a:extLst>
              <a:ext uri="{FF2B5EF4-FFF2-40B4-BE49-F238E27FC236}">
                <a16:creationId xmlns:a16="http://schemas.microsoft.com/office/drawing/2014/main" id="{C7A8500A-072B-8825-6586-36D6BDD10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749" y="2129126"/>
            <a:ext cx="285011" cy="285011"/>
          </a:xfrm>
          <a:prstGeom prst="rect">
            <a:avLst/>
          </a:prstGeom>
        </p:spPr>
      </p:pic>
      <p:pic>
        <p:nvPicPr>
          <p:cNvPr id="4" name="Picture 4" descr="A picture containing logo  Description automatically generated">
            <a:extLst>
              <a:ext uri="{FF2B5EF4-FFF2-40B4-BE49-F238E27FC236}">
                <a16:creationId xmlns:a16="http://schemas.microsoft.com/office/drawing/2014/main" id="{47F76C94-EECE-961F-87BC-FB1F6A2F3EC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420" y="2801824"/>
            <a:ext cx="1217966" cy="118927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5B641-D7BB-5F66-EF40-90EEECCDE22F}"/>
              </a:ext>
            </a:extLst>
          </p:cNvPr>
          <p:cNvSpPr txBox="1"/>
          <p:nvPr/>
        </p:nvSpPr>
        <p:spPr>
          <a:xfrm>
            <a:off x="148551" y="4165672"/>
            <a:ext cx="324970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 b="1">
                <a:solidFill>
                  <a:srgbClr val="F2A30B"/>
                </a:solidFill>
                <a:latin typeface="Arial"/>
                <a:ea typeface="+mn-lt"/>
                <a:cs typeface="+mn-lt"/>
              </a:defRPr>
            </a:pPr>
            <a:r>
              <a:rPr dirty="0" err="1"/>
              <a:t>Investimenti</a:t>
            </a:r>
            <a:endParaRPr dirty="0">
              <a:solidFill>
                <a:srgbClr val="F2A30B"/>
              </a:solidFill>
              <a:latin typeface="Arial"/>
              <a:cs typeface="Arial"/>
            </a:endParaRPr>
          </a:p>
          <a:p>
            <a:pPr algn="ctr">
              <a:defRPr sz="1500">
                <a:solidFill>
                  <a:schemeClr val="bg1"/>
                </a:solidFill>
                <a:latin typeface="Arial"/>
                <a:ea typeface="+mn-lt"/>
                <a:cs typeface="+mn-lt"/>
              </a:defRPr>
            </a:pPr>
            <a:r>
              <a:rPr lang="en-IE" dirty="0" err="1"/>
              <a:t>Investimenti</a:t>
            </a:r>
            <a:r>
              <a:rPr lang="en-IE" dirty="0"/>
              <a:t> </a:t>
            </a:r>
            <a:r>
              <a:rPr lang="en-IE" dirty="0" err="1"/>
              <a:t>maggiori</a:t>
            </a:r>
            <a:r>
              <a:rPr dirty="0"/>
              <a:t>,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efficaci</a:t>
            </a:r>
            <a:r>
              <a:rPr dirty="0"/>
              <a:t> e </a:t>
            </a:r>
            <a:r>
              <a:rPr dirty="0" err="1"/>
              <a:t>inclusivi</a:t>
            </a:r>
            <a:endParaRPr sz="15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11" descr="Icon  Description automatically generated">
            <a:extLst>
              <a:ext uri="{FF2B5EF4-FFF2-40B4-BE49-F238E27FC236}">
                <a16:creationId xmlns:a16="http://schemas.microsoft.com/office/drawing/2014/main" id="{0C87CA52-0172-601F-DE40-AE8DE03984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585" y="2801824"/>
            <a:ext cx="1110309" cy="11188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9B0269-5269-A7A7-03D2-BA681B3E67DE}"/>
              </a:ext>
            </a:extLst>
          </p:cNvPr>
          <p:cNvSpPr txBox="1"/>
          <p:nvPr/>
        </p:nvSpPr>
        <p:spPr>
          <a:xfrm>
            <a:off x="3087594" y="4034542"/>
            <a:ext cx="286870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 b="1">
                <a:solidFill>
                  <a:srgbClr val="009DB3"/>
                </a:solidFill>
                <a:latin typeface="Arial"/>
                <a:ea typeface="+mn-lt"/>
                <a:cs typeface="+mn-lt"/>
              </a:defRPr>
            </a:pPr>
            <a:r>
              <a:rPr dirty="0" err="1"/>
              <a:t>Pertinenza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competenze</a:t>
            </a:r>
            <a:endParaRPr dirty="0">
              <a:solidFill>
                <a:srgbClr val="009DB3"/>
              </a:solidFill>
              <a:latin typeface="Arial"/>
              <a:cs typeface="Arial"/>
            </a:endParaRPr>
          </a:p>
          <a:p>
            <a:pPr algn="ctr">
              <a:defRPr sz="1500">
                <a:solidFill>
                  <a:schemeClr val="bg1"/>
                </a:solidFill>
                <a:latin typeface="Arial"/>
                <a:ea typeface="+mn-lt"/>
                <a:cs typeface="+mn-lt"/>
              </a:defRPr>
            </a:pPr>
            <a:r>
              <a:rPr dirty="0" err="1"/>
              <a:t>Rafforzare</a:t>
            </a:r>
            <a:r>
              <a:rPr dirty="0"/>
              <a:t> </a:t>
            </a:r>
            <a:r>
              <a:rPr lang="en-IE" dirty="0"/>
              <a:t>le </a:t>
            </a:r>
            <a:r>
              <a:rPr dirty="0" err="1"/>
              <a:t>competenze</a:t>
            </a:r>
            <a:r>
              <a:rPr lang="en-IE" dirty="0"/>
              <a:t> </a:t>
            </a:r>
            <a:r>
              <a:rPr lang="en-IE" dirty="0" err="1"/>
              <a:t>chiave</a:t>
            </a:r>
            <a:r>
              <a:rPr dirty="0"/>
              <a:t> </a:t>
            </a:r>
            <a:r>
              <a:rPr dirty="0" err="1"/>
              <a:t>mediante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stretta</a:t>
            </a:r>
            <a:r>
              <a:rPr dirty="0"/>
              <a:t> </a:t>
            </a:r>
            <a:r>
              <a:rPr dirty="0" err="1"/>
              <a:t>cooperazione</a:t>
            </a:r>
            <a:r>
              <a:rPr lang="en-IE" dirty="0"/>
              <a:t> </a:t>
            </a:r>
            <a:r>
              <a:rPr lang="en-IE" dirty="0" err="1"/>
              <a:t>tra</a:t>
            </a:r>
            <a:r>
              <a:rPr lang="en-IE" dirty="0"/>
              <a:t> </a:t>
            </a:r>
            <a:r>
              <a:rPr lang="en-IE" dirty="0" err="1"/>
              <a:t>istituzioni</a:t>
            </a:r>
            <a:r>
              <a:rPr lang="en-IE" dirty="0"/>
              <a:t>, </a:t>
            </a:r>
            <a:r>
              <a:rPr lang="en-IE" dirty="0" err="1"/>
              <a:t>aziende</a:t>
            </a:r>
            <a:r>
              <a:rPr lang="en-IE" dirty="0"/>
              <a:t> e </a:t>
            </a:r>
            <a:r>
              <a:rPr lang="en-IE" dirty="0" err="1"/>
              <a:t>enti</a:t>
            </a:r>
            <a:r>
              <a:rPr lang="en-IE" dirty="0"/>
              <a:t>.</a:t>
            </a:r>
            <a:endParaRPr sz="15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Picture 14" descr="Icon  Description automatically generated">
            <a:extLst>
              <a:ext uri="{FF2B5EF4-FFF2-40B4-BE49-F238E27FC236}">
                <a16:creationId xmlns:a16="http://schemas.microsoft.com/office/drawing/2014/main" id="{30BB2456-27F9-9442-6F8C-3636BD22D6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805" y="2710298"/>
            <a:ext cx="1141319" cy="1159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61EAC6-10BE-537D-58DC-F38553F0FDCD}"/>
              </a:ext>
            </a:extLst>
          </p:cNvPr>
          <p:cNvSpPr txBox="1"/>
          <p:nvPr/>
        </p:nvSpPr>
        <p:spPr>
          <a:xfrm>
            <a:off x="6050547" y="4034542"/>
            <a:ext cx="2743200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 b="1">
                <a:solidFill>
                  <a:srgbClr val="F2A30B"/>
                </a:solidFill>
                <a:latin typeface="Arial"/>
              </a:defRPr>
            </a:pPr>
            <a:r>
              <a:rPr lang="en-IE" dirty="0" err="1"/>
              <a:t>Coinciliare</a:t>
            </a:r>
            <a:r>
              <a:rPr lang="en-IE" dirty="0"/>
              <a:t> </a:t>
            </a:r>
            <a:r>
              <a:rPr lang="en-IE" dirty="0" err="1"/>
              <a:t>competenze</a:t>
            </a:r>
            <a:r>
              <a:rPr lang="en-IE" dirty="0"/>
              <a:t> e </a:t>
            </a:r>
            <a:r>
              <a:rPr dirty="0" err="1"/>
              <a:t>aspirazioni</a:t>
            </a:r>
            <a:endParaRPr b="1" dirty="0">
              <a:solidFill>
                <a:srgbClr val="F2A30B"/>
              </a:solidFill>
              <a:latin typeface="Arial"/>
              <a:cs typeface="Arial"/>
            </a:endParaRPr>
          </a:p>
          <a:p>
            <a:pPr algn="ctr">
              <a:defRPr sz="1400">
                <a:latin typeface="Arial"/>
              </a:defRPr>
            </a:pPr>
            <a:r>
              <a:rPr dirty="0" err="1">
                <a:solidFill>
                  <a:schemeClr val="bg1"/>
                </a:solidFill>
              </a:rPr>
              <a:t>Conciliare</a:t>
            </a:r>
            <a:r>
              <a:rPr dirty="0">
                <a:solidFill>
                  <a:schemeClr val="bg1"/>
                </a:solidFill>
              </a:rPr>
              <a:t> le </a:t>
            </a:r>
            <a:r>
              <a:rPr dirty="0" err="1">
                <a:solidFill>
                  <a:schemeClr val="bg1"/>
                </a:solidFill>
              </a:rPr>
              <a:t>aspirazioni</a:t>
            </a:r>
            <a:r>
              <a:rPr dirty="0">
                <a:solidFill>
                  <a:schemeClr val="bg1"/>
                </a:solidFill>
              </a:rPr>
              <a:t> e le </a:t>
            </a:r>
            <a:r>
              <a:rPr dirty="0" err="1">
                <a:solidFill>
                  <a:schemeClr val="bg1"/>
                </a:solidFill>
              </a:rPr>
              <a:t>competenze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delle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persone</a:t>
            </a:r>
            <a:r>
              <a:rPr dirty="0">
                <a:solidFill>
                  <a:schemeClr val="bg1"/>
                </a:solidFill>
              </a:rPr>
              <a:t> con le </a:t>
            </a:r>
            <a:r>
              <a:rPr dirty="0" err="1">
                <a:solidFill>
                  <a:schemeClr val="bg1"/>
                </a:solidFill>
              </a:rPr>
              <a:t>opportunità</a:t>
            </a:r>
            <a:r>
              <a:rPr dirty="0">
                <a:solidFill>
                  <a:schemeClr val="bg1"/>
                </a:solidFill>
              </a:rPr>
              <a:t> del </a:t>
            </a:r>
            <a:r>
              <a:rPr dirty="0" err="1">
                <a:solidFill>
                  <a:schemeClr val="bg1"/>
                </a:solidFill>
              </a:rPr>
              <a:t>mercato</a:t>
            </a:r>
            <a:r>
              <a:rPr dirty="0">
                <a:solidFill>
                  <a:schemeClr val="bg1"/>
                </a:solidFill>
              </a:rPr>
              <a:t> del </a:t>
            </a:r>
            <a:r>
              <a:rPr dirty="0" err="1">
                <a:solidFill>
                  <a:schemeClr val="bg1"/>
                </a:solidFill>
              </a:rPr>
              <a:t>lavoro</a:t>
            </a:r>
            <a:r>
              <a:rPr dirty="0"/>
              <a:t> 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6" name="Picture 16" descr="Icon  Description automatically generated">
            <a:extLst>
              <a:ext uri="{FF2B5EF4-FFF2-40B4-BE49-F238E27FC236}">
                <a16:creationId xmlns:a16="http://schemas.microsoft.com/office/drawing/2014/main" id="{9098FC2B-960A-F552-BE93-9833304FB7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034" y="2807921"/>
            <a:ext cx="1097617" cy="1125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2E5A5D-F881-9F17-0F45-9BB846044974}"/>
              </a:ext>
            </a:extLst>
          </p:cNvPr>
          <p:cNvSpPr txBox="1"/>
          <p:nvPr/>
        </p:nvSpPr>
        <p:spPr>
          <a:xfrm>
            <a:off x="8982243" y="4096071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 b="1">
                <a:solidFill>
                  <a:srgbClr val="009DB3"/>
                </a:solidFill>
                <a:latin typeface="Arial"/>
              </a:defRPr>
            </a:pPr>
            <a:r>
              <a:rPr dirty="0" err="1"/>
              <a:t>Attrarre</a:t>
            </a:r>
            <a:r>
              <a:rPr dirty="0"/>
              <a:t> </a:t>
            </a:r>
            <a:r>
              <a:rPr dirty="0" err="1"/>
              <a:t>persone</a:t>
            </a:r>
            <a:endParaRPr b="1" dirty="0">
              <a:solidFill>
                <a:srgbClr val="009DB3"/>
              </a:solidFill>
              <a:latin typeface="Arial"/>
              <a:cs typeface="Arial"/>
            </a:endParaRPr>
          </a:p>
          <a:p>
            <a:pPr algn="ctr">
              <a:defRPr sz="1400">
                <a:solidFill>
                  <a:schemeClr val="bg1"/>
                </a:solidFill>
                <a:latin typeface="Arial"/>
              </a:defRPr>
            </a:pPr>
            <a:r>
              <a:rPr dirty="0" err="1"/>
              <a:t>Attrarre</a:t>
            </a:r>
            <a:r>
              <a:rPr dirty="0"/>
              <a:t> </a:t>
            </a:r>
            <a:r>
              <a:rPr dirty="0" err="1"/>
              <a:t>persone</a:t>
            </a:r>
            <a:r>
              <a:rPr dirty="0"/>
              <a:t> </a:t>
            </a:r>
            <a:r>
              <a:rPr dirty="0" err="1"/>
              <a:t>provenienti</a:t>
            </a:r>
            <a:r>
              <a:rPr dirty="0"/>
              <a:t> da </a:t>
            </a:r>
            <a:r>
              <a:rPr dirty="0" err="1"/>
              <a:t>paesi</a:t>
            </a:r>
            <a:r>
              <a:rPr dirty="0"/>
              <a:t> </a:t>
            </a:r>
            <a:r>
              <a:rPr dirty="0" err="1"/>
              <a:t>terzi</a:t>
            </a:r>
            <a:r>
              <a:rPr dirty="0"/>
              <a:t> con le </a:t>
            </a:r>
            <a:r>
              <a:rPr dirty="0" err="1"/>
              <a:t>competenze</a:t>
            </a:r>
            <a:r>
              <a:rPr dirty="0"/>
              <a:t> </a:t>
            </a:r>
            <a:r>
              <a:rPr dirty="0" err="1"/>
              <a:t>necessarie</a:t>
            </a:r>
            <a:r>
              <a:rPr dirty="0"/>
              <a:t> a</a:t>
            </a:r>
            <a:r>
              <a:rPr lang="en-IE" dirty="0" err="1"/>
              <a:t>i</a:t>
            </a:r>
            <a:r>
              <a:rPr lang="en-IE" dirty="0"/>
              <a:t> </a:t>
            </a:r>
            <a:r>
              <a:rPr lang="en-IE" dirty="0" err="1"/>
              <a:t>paesi</a:t>
            </a:r>
            <a:r>
              <a:rPr lang="en-IE" dirty="0"/>
              <a:t> </a:t>
            </a:r>
            <a:r>
              <a:rPr lang="en-IE" dirty="0" err="1"/>
              <a:t>dell’Unione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699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4FF1858-C665-3365-6340-F6858BA2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516" y="2592281"/>
            <a:ext cx="6449002" cy="1673437"/>
          </a:xfrm>
        </p:spPr>
        <p:txBody>
          <a:bodyPr/>
          <a:lstStyle/>
          <a:p>
            <a:r>
              <a:rPr lang="pt-IT" sz="4000" dirty="0"/>
              <a:t>Sito</a:t>
            </a:r>
            <a:br>
              <a:rPr lang="pt-IT" sz="4000" dirty="0"/>
            </a:br>
            <a:r>
              <a:rPr lang="pt-IT" sz="4000" dirty="0"/>
              <a:t>web</a:t>
            </a:r>
          </a:p>
        </p:txBody>
      </p:sp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C7905EAC-0B98-33E2-A9FF-5CD74C731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96931" cy="6858000"/>
          </a:xfrm>
          <a:prstGeom prst="rect">
            <a:avLst/>
          </a:prstGeom>
        </p:spPr>
      </p:pic>
      <p:sp>
        <p:nvSpPr>
          <p:cNvPr id="8" name="CaixaDeTexto 7">
            <a:hlinkClick r:id="rId3"/>
            <a:extLst>
              <a:ext uri="{FF2B5EF4-FFF2-40B4-BE49-F238E27FC236}">
                <a16:creationId xmlns:a16="http://schemas.microsoft.com/office/drawing/2014/main" id="{91F5101D-26A2-57B7-E218-0A7AF3F64166}"/>
              </a:ext>
            </a:extLst>
          </p:cNvPr>
          <p:cNvSpPr txBox="1"/>
          <p:nvPr/>
        </p:nvSpPr>
        <p:spPr>
          <a:xfrm>
            <a:off x="9855596" y="3966786"/>
            <a:ext cx="233640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IT" sz="1050" dirty="0"/>
              <a:t>https://year-of-skills.europa.eu/index_it?etrans=it</a:t>
            </a:r>
          </a:p>
        </p:txBody>
      </p:sp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71E73FBB-D2B2-2CE6-D789-DEF66D017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34"/>
          <a:stretch/>
        </p:blipFill>
        <p:spPr>
          <a:xfrm>
            <a:off x="-2" y="394853"/>
            <a:ext cx="9594575" cy="64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13887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1327</Words>
  <Application>Microsoft Macintosh PowerPoint</Application>
  <PresentationFormat>Widescreen</PresentationFormat>
  <Paragraphs>128</Paragraphs>
  <Slides>13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Aharoni</vt:lpstr>
      <vt:lpstr>Arial</vt:lpstr>
      <vt:lpstr>Arial</vt:lpstr>
      <vt:lpstr>Calibri</vt:lpstr>
      <vt:lpstr>Google Sans</vt:lpstr>
      <vt:lpstr>Neue Haas Grotesk Text Pro</vt:lpstr>
      <vt:lpstr>YAEXJ3QTEbY 1</vt:lpstr>
      <vt:lpstr>SwellVTI</vt:lpstr>
      <vt:lpstr>Insieme per l’Europa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Obiettivo dell’Anno Europeo delle Competenze</vt:lpstr>
      <vt:lpstr>Per questo motivo propongo che il 2023 sia l'Anno europeo delle competenze</vt:lpstr>
      <vt:lpstr>Perché un Anno europeo delle competenze?</vt:lpstr>
      <vt:lpstr>Sito web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Insieme per l’Europa</dc:title>
  <dc:creator>pedro moreno</dc:creator>
  <cp:lastModifiedBy>Marta Ferrantelli</cp:lastModifiedBy>
  <cp:revision>9</cp:revision>
  <dcterms:created xsi:type="dcterms:W3CDTF">2023-05-04T13:37:58Z</dcterms:created>
  <dcterms:modified xsi:type="dcterms:W3CDTF">2023-05-07T16:59:08Z</dcterms:modified>
</cp:coreProperties>
</file>